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2.xml" ContentType="application/vnd.openxmlformats-officedocument.themeOverr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682" r:id="rId2"/>
    <p:sldMasterId id="2147483681" r:id="rId3"/>
    <p:sldMasterId id="2147483680" r:id="rId4"/>
    <p:sldMasterId id="2147483679" r:id="rId5"/>
    <p:sldMasterId id="2147483668" r:id="rId6"/>
    <p:sldMasterId id="2147483750" r:id="rId7"/>
    <p:sldMasterId id="2147483763" r:id="rId8"/>
    <p:sldMasterId id="2147483888" r:id="rId9"/>
    <p:sldMasterId id="2147484305" r:id="rId10"/>
    <p:sldMasterId id="2147484463" r:id="rId11"/>
    <p:sldMasterId id="2147484475" r:id="rId12"/>
  </p:sldMasterIdLst>
  <p:notesMasterIdLst>
    <p:notesMasterId r:id="rId89"/>
  </p:notesMasterIdLst>
  <p:handoutMasterIdLst>
    <p:handoutMasterId r:id="rId90"/>
  </p:handoutMasterIdLst>
  <p:sldIdLst>
    <p:sldId id="712" r:id="rId13"/>
    <p:sldId id="788" r:id="rId14"/>
    <p:sldId id="713" r:id="rId15"/>
    <p:sldId id="782" r:id="rId16"/>
    <p:sldId id="715" r:id="rId17"/>
    <p:sldId id="714" r:id="rId18"/>
    <p:sldId id="716" r:id="rId19"/>
    <p:sldId id="717" r:id="rId20"/>
    <p:sldId id="777" r:id="rId21"/>
    <p:sldId id="718" r:id="rId22"/>
    <p:sldId id="778" r:id="rId23"/>
    <p:sldId id="781" r:id="rId24"/>
    <p:sldId id="789" r:id="rId25"/>
    <p:sldId id="780" r:id="rId26"/>
    <p:sldId id="719" r:id="rId27"/>
    <p:sldId id="790" r:id="rId28"/>
    <p:sldId id="721" r:id="rId29"/>
    <p:sldId id="779" r:id="rId30"/>
    <p:sldId id="723" r:id="rId31"/>
    <p:sldId id="724" r:id="rId32"/>
    <p:sldId id="725" r:id="rId33"/>
    <p:sldId id="726" r:id="rId34"/>
    <p:sldId id="727" r:id="rId35"/>
    <p:sldId id="728" r:id="rId36"/>
    <p:sldId id="729" r:id="rId37"/>
    <p:sldId id="730" r:id="rId38"/>
    <p:sldId id="731" r:id="rId39"/>
    <p:sldId id="732" r:id="rId40"/>
    <p:sldId id="733" r:id="rId41"/>
    <p:sldId id="734" r:id="rId42"/>
    <p:sldId id="735" r:id="rId43"/>
    <p:sldId id="736" r:id="rId44"/>
    <p:sldId id="553" r:id="rId45"/>
    <p:sldId id="573" r:id="rId46"/>
    <p:sldId id="739" r:id="rId47"/>
    <p:sldId id="740" r:id="rId48"/>
    <p:sldId id="741" r:id="rId49"/>
    <p:sldId id="742" r:id="rId50"/>
    <p:sldId id="743" r:id="rId51"/>
    <p:sldId id="744" r:id="rId52"/>
    <p:sldId id="745" r:id="rId53"/>
    <p:sldId id="746" r:id="rId54"/>
    <p:sldId id="747" r:id="rId55"/>
    <p:sldId id="748" r:id="rId56"/>
    <p:sldId id="749" r:id="rId57"/>
    <p:sldId id="750" r:id="rId58"/>
    <p:sldId id="751" r:id="rId59"/>
    <p:sldId id="752" r:id="rId60"/>
    <p:sldId id="753" r:id="rId61"/>
    <p:sldId id="754" r:id="rId62"/>
    <p:sldId id="755" r:id="rId63"/>
    <p:sldId id="756" r:id="rId64"/>
    <p:sldId id="757" r:id="rId65"/>
    <p:sldId id="758" r:id="rId66"/>
    <p:sldId id="759" r:id="rId67"/>
    <p:sldId id="760" r:id="rId68"/>
    <p:sldId id="761" r:id="rId69"/>
    <p:sldId id="762" r:id="rId70"/>
    <p:sldId id="784" r:id="rId71"/>
    <p:sldId id="787" r:id="rId72"/>
    <p:sldId id="764" r:id="rId73"/>
    <p:sldId id="765" r:id="rId74"/>
    <p:sldId id="785" r:id="rId75"/>
    <p:sldId id="786" r:id="rId76"/>
    <p:sldId id="766" r:id="rId77"/>
    <p:sldId id="767" r:id="rId78"/>
    <p:sldId id="768" r:id="rId79"/>
    <p:sldId id="769" r:id="rId80"/>
    <p:sldId id="776" r:id="rId81"/>
    <p:sldId id="770" r:id="rId82"/>
    <p:sldId id="771" r:id="rId83"/>
    <p:sldId id="772" r:id="rId84"/>
    <p:sldId id="773" r:id="rId85"/>
    <p:sldId id="774" r:id="rId86"/>
    <p:sldId id="775" r:id="rId87"/>
    <p:sldId id="791" r:id="rId88"/>
  </p:sldIdLst>
  <p:sldSz cx="9144000" cy="6858000" type="screen4x3"/>
  <p:notesSz cx="6858000" cy="9144000"/>
  <p:defaultTextStyle>
    <a:defPPr>
      <a:defRPr lang="en-US"/>
    </a:defPPr>
    <a:lvl1pPr algn="ctr" rtl="0" eaLnBrk="0" fontAlgn="base" hangingPunct="0">
      <a:spcBef>
        <a:spcPct val="0"/>
      </a:spcBef>
      <a:spcAft>
        <a:spcPct val="0"/>
      </a:spcAft>
      <a:defRPr sz="16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16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6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6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6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6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66FF"/>
    <a:srgbClr val="3399FF"/>
    <a:srgbClr val="6666FF"/>
    <a:srgbClr val="6D82ED"/>
    <a:srgbClr val="8496F0"/>
    <a:srgbClr val="8F9FF1"/>
    <a:srgbClr val="818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0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notesMaster" Target="notesMasters/notesMaster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200">
                <a:cs typeface="+mn-cs"/>
              </a:defRPr>
            </a:lvl1pPr>
          </a:lstStyle>
          <a:p>
            <a:pPr>
              <a:defRPr/>
            </a:pPr>
            <a:endParaRPr lang="en-US"/>
          </a:p>
        </p:txBody>
      </p:sp>
      <p:sp>
        <p:nvSpPr>
          <p:cNvPr id="7373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a:p>
        </p:txBody>
      </p:sp>
      <p:sp>
        <p:nvSpPr>
          <p:cNvPr id="7373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a:cs typeface="+mn-cs"/>
              </a:defRPr>
            </a:lvl1pPr>
          </a:lstStyle>
          <a:p>
            <a:pPr>
              <a:defRPr/>
            </a:pPr>
            <a:endParaRPr lang="en-US"/>
          </a:p>
        </p:txBody>
      </p:sp>
      <p:sp>
        <p:nvSpPr>
          <p:cNvPr id="7373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9B7BDE53-23BC-CB47-B437-E878C3606F3F}" type="slidenum">
              <a:rPr lang="en-US"/>
              <a:pPr>
                <a:defRPr/>
              </a:pPr>
              <a:t>‹#›</a:t>
            </a:fld>
            <a:endParaRPr lang="en-US"/>
          </a:p>
        </p:txBody>
      </p:sp>
    </p:spTree>
    <p:extLst>
      <p:ext uri="{BB962C8B-B14F-4D97-AF65-F5344CB8AC3E}">
        <p14:creationId xmlns:p14="http://schemas.microsoft.com/office/powerpoint/2010/main" val="207899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200">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57518A68-8483-8C43-88FB-884E456A6428}" type="slidenum">
              <a:rPr lang="en-US"/>
              <a:pPr>
                <a:defRPr/>
              </a:pPr>
              <a:t>‹#›</a:t>
            </a:fld>
            <a:endParaRPr lang="en-US"/>
          </a:p>
        </p:txBody>
      </p:sp>
    </p:spTree>
    <p:extLst>
      <p:ext uri="{BB962C8B-B14F-4D97-AF65-F5344CB8AC3E}">
        <p14:creationId xmlns:p14="http://schemas.microsoft.com/office/powerpoint/2010/main" val="2395898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CC2DCE-07F5-5446-A71A-6DD08355999B}" type="slidenum">
              <a:rPr lang="en-US"/>
              <a:pPr>
                <a:defRPr/>
              </a:pPr>
              <a:t>1</a:t>
            </a:fld>
            <a:endParaRPr lang="en-US"/>
          </a:p>
        </p:txBody>
      </p:sp>
      <p:sp>
        <p:nvSpPr>
          <p:cNvPr id="1316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168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BF58E9-6C18-8E4D-9FE4-337359EDF949}" type="slidenum">
              <a:rPr lang="en-US"/>
              <a:pPr>
                <a:defRPr/>
              </a:pPr>
              <a:t>10</a:t>
            </a:fld>
            <a:endParaRPr lang="en-US"/>
          </a:p>
        </p:txBody>
      </p:sp>
      <p:sp>
        <p:nvSpPr>
          <p:cNvPr id="1329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2BD003-9252-8D4F-BA43-BE6DBDE79123}" type="slidenum">
              <a:rPr lang="en-US"/>
              <a:pPr>
                <a:defRPr/>
              </a:pPr>
              <a:t>11</a:t>
            </a:fld>
            <a:endParaRPr lang="en-US"/>
          </a:p>
        </p:txBody>
      </p:sp>
      <p:sp>
        <p:nvSpPr>
          <p:cNvPr id="1329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F1C1E4-F44E-3742-9379-22EFEE847511}" type="slidenum">
              <a:rPr lang="en-US"/>
              <a:pPr>
                <a:defRPr/>
              </a:pPr>
              <a:t>12</a:t>
            </a:fld>
            <a:endParaRPr lang="en-US"/>
          </a:p>
        </p:txBody>
      </p:sp>
      <p:sp>
        <p:nvSpPr>
          <p:cNvPr id="1329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latin typeface="+mn-lt"/>
                <a:ea typeface="+mn-ea"/>
                <a:cs typeface="+mn-cs"/>
              </a:rPr>
              <a:t>www.christian-drama.org</a:t>
            </a:r>
            <a:r>
              <a:rPr lang="en-US" dirty="0">
                <a:latin typeface="+mn-lt"/>
                <a:ea typeface="+mn-ea"/>
                <a:cs typeface="+mn-cs"/>
              </a:rPr>
              <a:t>/files/</a:t>
            </a:r>
            <a:r>
              <a:rPr lang="en-US" dirty="0" err="1">
                <a:latin typeface="+mn-lt"/>
                <a:ea typeface="+mn-ea"/>
                <a:cs typeface="+mn-cs"/>
              </a:rPr>
              <a:t>christian</a:t>
            </a:r>
            <a:r>
              <a:rPr lang="en-US" dirty="0">
                <a:latin typeface="+mn-lt"/>
                <a:ea typeface="+mn-ea"/>
                <a:cs typeface="+mn-cs"/>
              </a:rPr>
              <a:t>-drama/</a:t>
            </a:r>
            <a:r>
              <a:rPr lang="en-US" dirty="0" err="1">
                <a:latin typeface="+mn-lt"/>
                <a:ea typeface="+mn-ea"/>
                <a:cs typeface="+mn-cs"/>
              </a:rPr>
              <a:t>golcal.doc</a:t>
            </a:r>
            <a:r>
              <a:rPr lang="en-US" dirty="0"/>
              <a:t> </a:t>
            </a:r>
          </a:p>
        </p:txBody>
      </p:sp>
      <p:sp>
        <p:nvSpPr>
          <p:cNvPr id="4" name="Slide Number Placeholder 3"/>
          <p:cNvSpPr>
            <a:spLocks noGrp="1"/>
          </p:cNvSpPr>
          <p:nvPr>
            <p:ph type="sldNum" sz="quarter" idx="5"/>
          </p:nvPr>
        </p:nvSpPr>
        <p:spPr/>
        <p:txBody>
          <a:bodyPr/>
          <a:lstStyle/>
          <a:p>
            <a:pPr>
              <a:defRPr/>
            </a:pPr>
            <a:fld id="{ABC7A801-A1F1-054A-B9DD-E903EEA29071}" type="slidenum">
              <a:rPr lang="en-US" smtClean="0">
                <a:solidFill>
                  <a:prstClr val="black"/>
                </a:solidFill>
                <a:latin typeface="Calibri"/>
              </a:rPr>
              <a:pPr>
                <a:defRPr/>
              </a:pPr>
              <a:t>13</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B92587-0C0D-F844-8CCF-6879257B4A90}" type="slidenum">
              <a:rPr lang="en-US"/>
              <a:pPr>
                <a:defRPr/>
              </a:pPr>
              <a:t>14</a:t>
            </a:fld>
            <a:endParaRPr lang="en-US"/>
          </a:p>
        </p:txBody>
      </p:sp>
      <p:sp>
        <p:nvSpPr>
          <p:cNvPr id="1329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54881E-482C-684E-B5A4-580108189DE6}" type="slidenum">
              <a:rPr lang="en-US"/>
              <a:pPr>
                <a:defRPr/>
              </a:pPr>
              <a:t>15</a:t>
            </a:fld>
            <a:endParaRPr lang="en-US"/>
          </a:p>
        </p:txBody>
      </p:sp>
      <p:sp>
        <p:nvSpPr>
          <p:cNvPr id="1331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3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CDFC91-F9CF-C344-8FE4-40A9BD71355D}" type="slidenum">
              <a:rPr lang="en-US">
                <a:solidFill>
                  <a:prstClr val="black"/>
                </a:solidFill>
              </a:rPr>
              <a:pPr>
                <a:defRPr/>
              </a:pPr>
              <a:t>16</a:t>
            </a:fld>
            <a:endParaRPr lang="en-US">
              <a:solidFill>
                <a:prstClr val="black"/>
              </a:solidFill>
            </a:endParaRPr>
          </a:p>
        </p:txBody>
      </p:sp>
      <p:sp>
        <p:nvSpPr>
          <p:cNvPr id="1333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332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3C9C81-E680-5E47-821C-1A48FCE1A4E1}" type="slidenum">
              <a:rPr lang="en-US"/>
              <a:pPr>
                <a:defRPr/>
              </a:pPr>
              <a:t>17</a:t>
            </a:fld>
            <a:endParaRPr lang="en-US"/>
          </a:p>
        </p:txBody>
      </p:sp>
      <p:sp>
        <p:nvSpPr>
          <p:cNvPr id="1335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3529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1838E73B-7FB8-7D4D-8685-5D05463F3FE9}" type="slidenum">
              <a:rPr lang="en-US" sz="1200" b="1" smtClean="0">
                <a:solidFill>
                  <a:srgbClr val="000000"/>
                </a:solidFill>
                <a:latin typeface="Times" charset="0"/>
              </a:rPr>
              <a:pPr eaLnBrk="1" hangingPunct="1">
                <a:defRPr/>
              </a:pPr>
              <a:t>18</a:t>
            </a:fld>
            <a:endParaRPr lang="en-US" sz="1200" b="1">
              <a:solidFill>
                <a:srgbClr val="000000"/>
              </a:solidFill>
              <a:latin typeface="Times"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B5E5D8-6170-B74D-A855-C91983122836}" type="slidenum">
              <a:rPr lang="en-US"/>
              <a:pPr>
                <a:defRPr/>
              </a:pPr>
              <a:t>19</a:t>
            </a:fld>
            <a:endParaRPr lang="en-US"/>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latin typeface="+mn-lt"/>
                <a:ea typeface="+mn-ea"/>
                <a:cs typeface="+mn-cs"/>
              </a:rPr>
              <a:t>www.christian-drama.org</a:t>
            </a:r>
            <a:r>
              <a:rPr lang="en-US" dirty="0">
                <a:latin typeface="+mn-lt"/>
                <a:ea typeface="+mn-ea"/>
                <a:cs typeface="+mn-cs"/>
              </a:rPr>
              <a:t>/files/</a:t>
            </a:r>
            <a:r>
              <a:rPr lang="en-US" dirty="0" err="1">
                <a:latin typeface="+mn-lt"/>
                <a:ea typeface="+mn-ea"/>
                <a:cs typeface="+mn-cs"/>
              </a:rPr>
              <a:t>christian</a:t>
            </a:r>
            <a:r>
              <a:rPr lang="en-US" dirty="0">
                <a:latin typeface="+mn-lt"/>
                <a:ea typeface="+mn-ea"/>
                <a:cs typeface="+mn-cs"/>
              </a:rPr>
              <a:t>-drama/</a:t>
            </a:r>
            <a:r>
              <a:rPr lang="en-US" dirty="0" err="1">
                <a:latin typeface="+mn-lt"/>
                <a:ea typeface="+mn-ea"/>
                <a:cs typeface="+mn-cs"/>
              </a:rPr>
              <a:t>golcal.doc</a:t>
            </a:r>
            <a:r>
              <a:rPr lang="en-US" dirty="0"/>
              <a:t> </a:t>
            </a:r>
          </a:p>
        </p:txBody>
      </p:sp>
      <p:sp>
        <p:nvSpPr>
          <p:cNvPr id="4" name="Slide Number Placeholder 3"/>
          <p:cNvSpPr>
            <a:spLocks noGrp="1"/>
          </p:cNvSpPr>
          <p:nvPr>
            <p:ph type="sldNum" sz="quarter" idx="5"/>
          </p:nvPr>
        </p:nvSpPr>
        <p:spPr/>
        <p:txBody>
          <a:bodyPr/>
          <a:lstStyle/>
          <a:p>
            <a:pPr>
              <a:defRPr/>
            </a:pPr>
            <a:fld id="{770B57D5-24B8-3D4F-8647-1BD22752835B}" type="slidenum">
              <a:rPr lang="en-US" smtClean="0">
                <a:solidFill>
                  <a:prstClr val="black"/>
                </a:solidFill>
                <a:latin typeface="Calibri"/>
              </a:rPr>
              <a:pPr>
                <a:defRPr/>
              </a:pPr>
              <a:t>2</a:t>
            </a:fld>
            <a:endParaRPr lang="en-US">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29E442-9959-0F4C-8114-6873CBD484DF}" type="slidenum">
              <a:rPr lang="en-US"/>
              <a:pPr>
                <a:defRPr/>
              </a:pPr>
              <a:t>20</a:t>
            </a:fld>
            <a:endParaRPr lang="en-US"/>
          </a:p>
        </p:txBody>
      </p:sp>
      <p:sp>
        <p:nvSpPr>
          <p:cNvPr id="13424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24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B21216-8338-354E-BAEB-01786066C4A0}" type="slidenum">
              <a:rPr lang="en-US"/>
              <a:pPr>
                <a:defRPr/>
              </a:pPr>
              <a:t>21</a:t>
            </a:fld>
            <a:endParaRPr lang="en-US"/>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1379CE-978A-CC43-8E7E-91CADF9873D1}" type="slidenum">
              <a:rPr lang="en-US"/>
              <a:pPr>
                <a:defRPr/>
              </a:pPr>
              <a:t>22</a:t>
            </a:fld>
            <a:endParaRPr lang="en-US"/>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763922-4450-5943-BDBA-CE4E001B7E51}" type="slidenum">
              <a:rPr lang="en-US"/>
              <a:pPr>
                <a:defRPr/>
              </a:pPr>
              <a:t>23</a:t>
            </a:fld>
            <a:endParaRPr lang="en-US"/>
          </a:p>
        </p:txBody>
      </p:sp>
      <p:sp>
        <p:nvSpPr>
          <p:cNvPr id="13486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86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4A7C30-5326-BC40-A679-42EBB0E1A9F9}" type="slidenum">
              <a:rPr lang="en-US"/>
              <a:pPr>
                <a:defRPr/>
              </a:pPr>
              <a:t>24</a:t>
            </a:fld>
            <a:endParaRPr lang="en-US"/>
          </a:p>
        </p:txBody>
      </p:sp>
      <p:sp>
        <p:nvSpPr>
          <p:cNvPr id="135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06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A8ED94-E1D9-F84C-B394-C33C339F2643}" type="slidenum">
              <a:rPr lang="en-US"/>
              <a:pPr>
                <a:defRPr/>
              </a:pPr>
              <a:t>25</a:t>
            </a:fld>
            <a:endParaRPr lang="en-US"/>
          </a:p>
        </p:txBody>
      </p:sp>
      <p:sp>
        <p:nvSpPr>
          <p:cNvPr id="1352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27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9DED95-BFEE-1D4F-BCA2-0503F9312B45}" type="slidenum">
              <a:rPr lang="en-US"/>
              <a:pPr>
                <a:defRPr/>
              </a:pPr>
              <a:t>26</a:t>
            </a:fld>
            <a:endParaRPr lang="en-US"/>
          </a:p>
        </p:txBody>
      </p:sp>
      <p:sp>
        <p:nvSpPr>
          <p:cNvPr id="1354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475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638E30-B5FE-9F48-908F-8DF5A0E32039}" type="slidenum">
              <a:rPr lang="en-US"/>
              <a:pPr>
                <a:defRPr/>
              </a:pPr>
              <a:t>27</a:t>
            </a:fld>
            <a:endParaRPr lang="en-US"/>
          </a:p>
        </p:txBody>
      </p:sp>
      <p:sp>
        <p:nvSpPr>
          <p:cNvPr id="1356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680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65914F-A60B-3D42-AB83-804B714030D4}" type="slidenum">
              <a:rPr lang="en-US"/>
              <a:pPr>
                <a:defRPr/>
              </a:pPr>
              <a:t>28</a:t>
            </a:fld>
            <a:endParaRPr lang="en-US"/>
          </a:p>
        </p:txBody>
      </p:sp>
      <p:sp>
        <p:nvSpPr>
          <p:cNvPr id="135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5885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72946B-3969-2246-B630-3260899470AB}" type="slidenum">
              <a:rPr lang="en-US"/>
              <a:pPr>
                <a:defRPr/>
              </a:pPr>
              <a:t>29</a:t>
            </a:fld>
            <a:endParaRPr lang="en-US"/>
          </a:p>
        </p:txBody>
      </p:sp>
      <p:sp>
        <p:nvSpPr>
          <p:cNvPr id="1361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61923"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3FDD53-D295-C846-BF1D-F176076C7AC2}" type="slidenum">
              <a:rPr lang="en-US"/>
              <a:pPr>
                <a:defRPr/>
              </a:pPr>
              <a:t>3</a:t>
            </a:fld>
            <a:endParaRPr lang="en-US"/>
          </a:p>
        </p:txBody>
      </p:sp>
      <p:sp>
        <p:nvSpPr>
          <p:cNvPr id="1318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189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49B72D-C4C8-7441-A767-C871748101B9}" type="slidenum">
              <a:rPr lang="en-US"/>
              <a:pPr>
                <a:defRPr/>
              </a:pPr>
              <a:t>30</a:t>
            </a:fld>
            <a:endParaRPr lang="en-US"/>
          </a:p>
        </p:txBody>
      </p:sp>
      <p:sp>
        <p:nvSpPr>
          <p:cNvPr id="136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639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342FA9-E7D5-BD4F-9FF7-BFE811318A08}" type="slidenum">
              <a:rPr lang="en-US"/>
              <a:pPr>
                <a:defRPr/>
              </a:pPr>
              <a:t>31</a:t>
            </a:fld>
            <a:endParaRPr lang="en-US"/>
          </a:p>
        </p:txBody>
      </p:sp>
      <p:sp>
        <p:nvSpPr>
          <p:cNvPr id="13660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660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1C354B-DA86-7948-9C1B-F4D04DB9738E}" type="slidenum">
              <a:rPr lang="en-US"/>
              <a:pPr>
                <a:defRPr/>
              </a:pPr>
              <a:t>32</a:t>
            </a:fld>
            <a:endParaRPr lang="en-US"/>
          </a:p>
        </p:txBody>
      </p:sp>
      <p:sp>
        <p:nvSpPr>
          <p:cNvPr id="13680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6806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7379-9A75-024D-B2F0-29356D552FE1}"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4020865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a:p>
            <a:r>
              <a:rPr lang="en-SG" sz="1200" b="0" i="0" u="none" strike="noStrike" kern="1200" baseline="0">
                <a:solidFill>
                  <a:schemeClr val="tx1"/>
                </a:solidFill>
                <a:latin typeface="+mn-lt"/>
                <a:ea typeface="ＭＳ Ｐゴシック" charset="0"/>
                <a:cs typeface="MS PGothic" charset="0"/>
              </a:rPr>
              <a:t>• </a:t>
            </a:r>
            <a:r>
              <a:rPr lang="en-US">
                <a:latin typeface="Times New Roman" charset="0"/>
              </a:rPr>
              <a:t>The bronze serpent appears in dual form on the seal of the American Medical Association. </a:t>
            </a:r>
          </a:p>
        </p:txBody>
      </p:sp>
    </p:spTree>
    <p:extLst>
      <p:ext uri="{BB962C8B-B14F-4D97-AF65-F5344CB8AC3E}">
        <p14:creationId xmlns:p14="http://schemas.microsoft.com/office/powerpoint/2010/main" val="343731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1C0A1A-6871-ED4A-9C66-6BAD86D846EA}" type="slidenum">
              <a:rPr lang="en-US"/>
              <a:pPr>
                <a:defRPr/>
              </a:pPr>
              <a:t>35</a:t>
            </a:fld>
            <a:endParaRPr lang="en-US"/>
          </a:p>
        </p:txBody>
      </p:sp>
      <p:sp>
        <p:nvSpPr>
          <p:cNvPr id="13742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742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03DF6A-8039-2D4E-95C6-0ABC12163D5B}" type="slidenum">
              <a:rPr lang="en-US"/>
              <a:pPr>
                <a:defRPr/>
              </a:pPr>
              <a:t>36</a:t>
            </a:fld>
            <a:endParaRPr lang="en-US"/>
          </a:p>
        </p:txBody>
      </p:sp>
      <p:sp>
        <p:nvSpPr>
          <p:cNvPr id="1376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0A961-B8FF-764A-9A41-9650D7ACCD76}" type="slidenum">
              <a:rPr lang="en-US"/>
              <a:pPr>
                <a:defRPr/>
              </a:pPr>
              <a:t>37</a:t>
            </a:fld>
            <a:endParaRPr lang="en-US"/>
          </a:p>
        </p:txBody>
      </p:sp>
      <p:sp>
        <p:nvSpPr>
          <p:cNvPr id="1378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783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92C9C6-F5C3-F348-8D7A-50116A445AE4}" type="slidenum">
              <a:rPr lang="en-US"/>
              <a:pPr>
                <a:defRPr/>
              </a:pPr>
              <a:t>38</a:t>
            </a:fld>
            <a:endParaRPr lang="en-US"/>
          </a:p>
        </p:txBody>
      </p:sp>
      <p:sp>
        <p:nvSpPr>
          <p:cNvPr id="13803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03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DF8F34-4314-114C-B413-ED82D2D2FAC5}" type="slidenum">
              <a:rPr lang="en-US"/>
              <a:pPr>
                <a:defRPr/>
              </a:pPr>
              <a:t>39</a:t>
            </a:fld>
            <a:endParaRPr lang="en-US"/>
          </a:p>
        </p:txBody>
      </p:sp>
      <p:sp>
        <p:nvSpPr>
          <p:cNvPr id="13824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240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2AACCD-064E-9D4A-86E6-E716AECCFAA4}" type="slidenum">
              <a:rPr lang="en-US"/>
              <a:pPr>
                <a:defRPr/>
              </a:pPr>
              <a:t>4</a:t>
            </a:fld>
            <a:endParaRPr lang="en-US"/>
          </a:p>
        </p:txBody>
      </p:sp>
      <p:sp>
        <p:nvSpPr>
          <p:cNvPr id="1320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09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A8BAB-CBA8-154D-9AB6-38FCBCAC15F3}" type="slidenum">
              <a:rPr lang="en-US"/>
              <a:pPr>
                <a:defRPr/>
              </a:pPr>
              <a:t>40</a:t>
            </a:fld>
            <a:endParaRPr lang="en-US"/>
          </a:p>
        </p:txBody>
      </p:sp>
      <p:sp>
        <p:nvSpPr>
          <p:cNvPr id="13844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44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B862C1-1C52-2A45-A3AB-C12BD7F17988}" type="slidenum">
              <a:rPr lang="en-US"/>
              <a:pPr>
                <a:defRPr/>
              </a:pPr>
              <a:t>41</a:t>
            </a:fld>
            <a:endParaRPr lang="en-US"/>
          </a:p>
        </p:txBody>
      </p:sp>
      <p:sp>
        <p:nvSpPr>
          <p:cNvPr id="138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649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5B7FA5-48CA-DC4F-B107-E460974EA11A}" type="slidenum">
              <a:rPr lang="en-US"/>
              <a:pPr>
                <a:defRPr/>
              </a:pPr>
              <a:t>42</a:t>
            </a:fld>
            <a:endParaRPr lang="en-US"/>
          </a:p>
        </p:txBody>
      </p:sp>
      <p:sp>
        <p:nvSpPr>
          <p:cNvPr id="138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885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A79B2D-CFC5-884A-991C-21BB683B9FE0}" type="slidenum">
              <a:rPr lang="en-US"/>
              <a:pPr>
                <a:defRPr/>
              </a:pPr>
              <a:t>43</a:t>
            </a:fld>
            <a:endParaRPr lang="en-US"/>
          </a:p>
        </p:txBody>
      </p:sp>
      <p:sp>
        <p:nvSpPr>
          <p:cNvPr id="13905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059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08988-7AF5-A045-A3C4-C93BDFAB9153}" type="slidenum">
              <a:rPr lang="en-US"/>
              <a:pPr>
                <a:defRPr/>
              </a:pPr>
              <a:t>44</a:t>
            </a:fld>
            <a:endParaRPr lang="en-US"/>
          </a:p>
        </p:txBody>
      </p:sp>
      <p:sp>
        <p:nvSpPr>
          <p:cNvPr id="1392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264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D3049-319A-0C4A-809E-416F1A03DE32}" type="slidenum">
              <a:rPr lang="en-US"/>
              <a:pPr>
                <a:defRPr/>
              </a:pPr>
              <a:t>45</a:t>
            </a:fld>
            <a:endParaRPr lang="en-US"/>
          </a:p>
        </p:txBody>
      </p:sp>
      <p:sp>
        <p:nvSpPr>
          <p:cNvPr id="1394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469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5BCCA7-AA69-AA42-8417-40B884832C9F}" type="slidenum">
              <a:rPr lang="en-US"/>
              <a:pPr>
                <a:defRPr/>
              </a:pPr>
              <a:t>46</a:t>
            </a:fld>
            <a:endParaRPr lang="en-US"/>
          </a:p>
        </p:txBody>
      </p:sp>
      <p:sp>
        <p:nvSpPr>
          <p:cNvPr id="1396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673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7EF569-B56D-3041-96C6-7F1415849B3E}" type="slidenum">
              <a:rPr lang="en-US"/>
              <a:pPr>
                <a:defRPr/>
              </a:pPr>
              <a:t>47</a:t>
            </a:fld>
            <a:endParaRPr lang="en-US"/>
          </a:p>
        </p:txBody>
      </p:sp>
      <p:sp>
        <p:nvSpPr>
          <p:cNvPr id="1398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987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EE52AA-7FEF-4C47-9256-37316F729857}" type="slidenum">
              <a:rPr lang="en-US"/>
              <a:pPr>
                <a:defRPr/>
              </a:pPr>
              <a:t>48</a:t>
            </a:fld>
            <a:endParaRPr lang="en-US"/>
          </a:p>
        </p:txBody>
      </p:sp>
      <p:sp>
        <p:nvSpPr>
          <p:cNvPr id="140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083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951355-488F-D84B-B5C8-EE94200B6629}" type="slidenum">
              <a:rPr lang="en-US"/>
              <a:pPr>
                <a:defRPr/>
              </a:pPr>
              <a:t>49</a:t>
            </a:fld>
            <a:endParaRPr lang="en-US"/>
          </a:p>
        </p:txBody>
      </p:sp>
      <p:sp>
        <p:nvSpPr>
          <p:cNvPr id="1402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288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61E95B-4E24-1D4D-BFF2-BAA88C457282}" type="slidenum">
              <a:rPr lang="en-US"/>
              <a:pPr>
                <a:defRPr/>
              </a:pPr>
              <a:t>5</a:t>
            </a:fld>
            <a:endParaRPr lang="en-US"/>
          </a:p>
        </p:txBody>
      </p:sp>
      <p:sp>
        <p:nvSpPr>
          <p:cNvPr id="13230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301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74E6DA-CD3C-1543-B4BC-AEA30C6044E0}" type="slidenum">
              <a:rPr lang="en-US"/>
              <a:pPr>
                <a:defRPr/>
              </a:pPr>
              <a:t>50</a:t>
            </a:fld>
            <a:endParaRPr lang="en-US"/>
          </a:p>
        </p:txBody>
      </p:sp>
      <p:sp>
        <p:nvSpPr>
          <p:cNvPr id="1404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4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49A5EA-AC9E-634E-A1D0-C4D5FBB6733E}" type="slidenum">
              <a:rPr lang="en-US"/>
              <a:pPr>
                <a:defRPr/>
              </a:pPr>
              <a:t>51</a:t>
            </a:fld>
            <a:endParaRPr lang="en-US"/>
          </a:p>
        </p:txBody>
      </p:sp>
      <p:sp>
        <p:nvSpPr>
          <p:cNvPr id="14069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697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34A7AF-3D39-FF47-8862-20D091C8391D}" type="slidenum">
              <a:rPr lang="en-US"/>
              <a:pPr>
                <a:defRPr/>
              </a:pPr>
              <a:t>52</a:t>
            </a:fld>
            <a:endParaRPr lang="en-US"/>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E6DAD5-3B76-B340-9EE6-3B50FAC1C8E9}" type="slidenum">
              <a:rPr lang="en-US"/>
              <a:pPr>
                <a:defRPr/>
              </a:pPr>
              <a:t>53</a:t>
            </a:fld>
            <a:endParaRPr lang="en-US"/>
          </a:p>
        </p:txBody>
      </p:sp>
      <p:sp>
        <p:nvSpPr>
          <p:cNvPr id="1411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107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B3C720-9623-CF43-925F-DC58EBC96F88}" type="slidenum">
              <a:rPr lang="en-US"/>
              <a:pPr>
                <a:defRPr/>
              </a:pPr>
              <a:t>54</a:t>
            </a:fld>
            <a:endParaRPr lang="en-US"/>
          </a:p>
        </p:txBody>
      </p:sp>
      <p:sp>
        <p:nvSpPr>
          <p:cNvPr id="14131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312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4FACE9-96F7-9041-B08B-20DFDFAD9D96}" type="slidenum">
              <a:rPr lang="en-US"/>
              <a:pPr>
                <a:defRPr/>
              </a:pPr>
              <a:t>55</a:t>
            </a:fld>
            <a:endParaRPr lang="en-US"/>
          </a:p>
        </p:txBody>
      </p:sp>
      <p:sp>
        <p:nvSpPr>
          <p:cNvPr id="1415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517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FB7405-AF8B-654D-97B3-999BDF734CF4}" type="slidenum">
              <a:rPr lang="en-US"/>
              <a:pPr>
                <a:defRPr/>
              </a:pPr>
              <a:t>56</a:t>
            </a:fld>
            <a:endParaRPr lang="en-US"/>
          </a:p>
        </p:txBody>
      </p:sp>
      <p:sp>
        <p:nvSpPr>
          <p:cNvPr id="1419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1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ECE802-F9CC-BC47-8EB4-0B8C07959071}" type="slidenum">
              <a:rPr lang="en-US"/>
              <a:pPr>
                <a:defRPr/>
              </a:pPr>
              <a:t>57</a:t>
            </a:fld>
            <a:endParaRPr lang="en-US"/>
          </a:p>
        </p:txBody>
      </p:sp>
      <p:sp>
        <p:nvSpPr>
          <p:cNvPr id="1421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13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A3E801-DFC2-1340-86A9-2D296417CF97}" type="slidenum">
              <a:rPr lang="en-US"/>
              <a:pPr>
                <a:defRPr/>
              </a:pPr>
              <a:t>58</a:t>
            </a:fld>
            <a:endParaRPr lang="en-US"/>
          </a:p>
        </p:txBody>
      </p:sp>
      <p:sp>
        <p:nvSpPr>
          <p:cNvPr id="1423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33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defRPr/>
            </a:pPr>
            <a:fld id="{1FF4C672-5FA2-064B-B698-BA0566C5509F}" type="slidenum">
              <a:rPr lang="en-US" sz="1200" smtClean="0">
                <a:solidFill>
                  <a:prstClr val="black"/>
                </a:solidFill>
                <a:latin typeface="Times New Roman" charset="0"/>
              </a:rPr>
              <a:pPr>
                <a:defRPr/>
              </a:pPr>
              <a:t>59</a:t>
            </a:fld>
            <a:endParaRPr lang="en-US" sz="1200">
              <a:solidFill>
                <a:prstClr val="black"/>
              </a:solidFill>
              <a:latin typeface="Times New Roman"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625703-4588-7048-A27F-4CCA56683B03}" type="slidenum">
              <a:rPr lang="en-US"/>
              <a:pPr>
                <a:defRPr/>
              </a:pPr>
              <a:t>6</a:t>
            </a:fld>
            <a:endParaRPr lang="en-US"/>
          </a:p>
        </p:txBody>
      </p:sp>
      <p:sp>
        <p:nvSpPr>
          <p:cNvPr id="13209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09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defRPr/>
            </a:pPr>
            <a:fld id="{D80A7878-530F-3C48-A982-71CD01498ED7}" type="slidenum">
              <a:rPr lang="en-US" sz="1200" smtClean="0">
                <a:solidFill>
                  <a:prstClr val="black"/>
                </a:solidFill>
                <a:latin typeface="Times New Roman" charset="0"/>
              </a:rPr>
              <a:pPr>
                <a:defRPr/>
              </a:pPr>
              <a:t>60</a:t>
            </a:fld>
            <a:endParaRPr lang="en-US" sz="1200">
              <a:solidFill>
                <a:prstClr val="black"/>
              </a:solidFill>
              <a:latin typeface="Times New Roman"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5712FE-463C-AB40-9299-FDD867EF5038}" type="slidenum">
              <a:rPr lang="en-US"/>
              <a:pPr>
                <a:defRPr/>
              </a:pPr>
              <a:t>61</a:t>
            </a:fld>
            <a:endParaRPr lang="en-US"/>
          </a:p>
        </p:txBody>
      </p:sp>
      <p:sp>
        <p:nvSpPr>
          <p:cNvPr id="142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1908D0-1A26-E942-BDB8-59A3B7CAAEAE}" type="slidenum">
              <a:rPr lang="en-US"/>
              <a:pPr>
                <a:defRPr/>
              </a:pPr>
              <a:t>62</a:t>
            </a:fld>
            <a:endParaRPr lang="en-US"/>
          </a:p>
        </p:txBody>
      </p:sp>
      <p:sp>
        <p:nvSpPr>
          <p:cNvPr id="1429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295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A4573F1-B3F1-C944-8ABA-6718FD530087}" type="slidenum">
              <a:rPr lang="en-US" sz="1200" smtClean="0">
                <a:solidFill>
                  <a:prstClr val="black"/>
                </a:solidFill>
              </a:rPr>
              <a:pPr>
                <a:defRPr/>
              </a:pPr>
              <a:t>63</a:t>
            </a:fld>
            <a:endParaRPr lang="en-US" sz="1200">
              <a:solidFill>
                <a:prstClr val="black"/>
              </a:solidFill>
            </a:endParaRPr>
          </a:p>
        </p:txBody>
      </p:sp>
      <p:sp>
        <p:nvSpPr>
          <p:cNvPr id="229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r"/>
            <a:fld id="{624300EC-7BCD-6A40-8EF8-DBE92CEA84C5}" type="slidenum">
              <a:rPr lang="en-US" sz="1200">
                <a:solidFill>
                  <a:srgbClr val="000000"/>
                </a:solidFill>
                <a:latin typeface="Arial" charset="0"/>
              </a:rPr>
              <a:pPr algn="r"/>
              <a:t>63</a:t>
            </a:fld>
            <a:endParaRPr lang="en-US" sz="1200">
              <a:solidFill>
                <a:srgbClr val="000000"/>
              </a:solidFill>
              <a:latin typeface="Arial" charset="0"/>
            </a:endParaRPr>
          </a:p>
        </p:txBody>
      </p:sp>
      <p:sp>
        <p:nvSpPr>
          <p:cNvPr id="357380" name="Rectangle 2"/>
          <p:cNvSpPr>
            <a:spLocks noGrp="1" noRot="1" noChangeAspect="1" noChangeArrowheads="1"/>
          </p:cNvSpPr>
          <p:nvPr>
            <p:ph type="sldImg"/>
          </p:nvPr>
        </p:nvSpPr>
        <p:spPr>
          <a:solidFill>
            <a:srgbClr val="FFFFFF"/>
          </a:solidFill>
          <a:ln/>
        </p:spPr>
      </p:sp>
      <p:sp>
        <p:nvSpPr>
          <p:cNvPr id="35738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A3CB8DC-5F1C-794F-BD25-115F0E38877E}" type="slidenum">
              <a:rPr lang="en-US" sz="1200" smtClean="0">
                <a:solidFill>
                  <a:prstClr val="black"/>
                </a:solidFill>
              </a:rPr>
              <a:pPr>
                <a:defRPr/>
              </a:pPr>
              <a:t>64</a:t>
            </a:fld>
            <a:endParaRPr lang="en-US" sz="1200">
              <a:solidFill>
                <a:prstClr val="black"/>
              </a:solidFill>
            </a:endParaRPr>
          </a:p>
        </p:txBody>
      </p:sp>
      <p:sp>
        <p:nvSpPr>
          <p:cNvPr id="231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algn="r"/>
            <a:fld id="{4BB23B4A-E5E7-0D4D-BC9C-CA3F6D28BF62}" type="slidenum">
              <a:rPr lang="en-US" sz="1200">
                <a:solidFill>
                  <a:srgbClr val="000000"/>
                </a:solidFill>
                <a:latin typeface="Arial" charset="0"/>
              </a:rPr>
              <a:pPr algn="r"/>
              <a:t>64</a:t>
            </a:fld>
            <a:endParaRPr lang="en-US" sz="1200">
              <a:solidFill>
                <a:srgbClr val="000000"/>
              </a:solidFill>
              <a:latin typeface="Arial" charset="0"/>
            </a:endParaRPr>
          </a:p>
        </p:txBody>
      </p:sp>
      <p:sp>
        <p:nvSpPr>
          <p:cNvPr id="359428" name="Rectangle 2"/>
          <p:cNvSpPr>
            <a:spLocks noGrp="1" noRot="1" noChangeAspect="1" noChangeArrowheads="1"/>
          </p:cNvSpPr>
          <p:nvPr>
            <p:ph type="sldImg"/>
          </p:nvPr>
        </p:nvSpPr>
        <p:spPr>
          <a:solidFill>
            <a:srgbClr val="FFFFFF"/>
          </a:solidFill>
          <a:ln/>
        </p:spPr>
      </p:sp>
      <p:sp>
        <p:nvSpPr>
          <p:cNvPr id="35942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B1C87F-D87F-B842-81F7-0D48968A4E19}" type="slidenum">
              <a:rPr lang="en-US"/>
              <a:pPr>
                <a:defRPr/>
              </a:pPr>
              <a:t>65</a:t>
            </a:fld>
            <a:endParaRPr lang="en-US"/>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EDCF3E-8269-4940-9F59-50DDB62D2694}" type="slidenum">
              <a:rPr lang="en-US"/>
              <a:pPr>
                <a:defRPr/>
              </a:pPr>
              <a:t>66</a:t>
            </a:fld>
            <a:endParaRPr lang="en-US"/>
          </a:p>
        </p:txBody>
      </p:sp>
      <p:sp>
        <p:nvSpPr>
          <p:cNvPr id="1433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360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E7F5EB-B74A-9E4A-8D7E-CCE36BED83D0}" type="slidenum">
              <a:rPr lang="en-US"/>
              <a:pPr>
                <a:defRPr/>
              </a:pPr>
              <a:t>67</a:t>
            </a:fld>
            <a:endParaRPr lang="en-US"/>
          </a:p>
        </p:txBody>
      </p:sp>
      <p:sp>
        <p:nvSpPr>
          <p:cNvPr id="1435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56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319D9E-F7CC-6948-8341-2497A84B12AF}" type="slidenum">
              <a:rPr lang="en-US"/>
              <a:pPr>
                <a:defRPr/>
              </a:pPr>
              <a:t>68</a:t>
            </a:fld>
            <a:endParaRPr lang="en-US"/>
          </a:p>
        </p:txBody>
      </p:sp>
      <p:sp>
        <p:nvSpPr>
          <p:cNvPr id="14376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769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D656B4-0ED7-E14E-9B97-305AC850D281}" type="slidenum">
              <a:rPr lang="en-US"/>
              <a:pPr>
                <a:defRPr/>
              </a:pPr>
              <a:t>69</a:t>
            </a:fld>
            <a:endParaRPr lang="en-US"/>
          </a:p>
        </p:txBody>
      </p:sp>
      <p:sp>
        <p:nvSpPr>
          <p:cNvPr id="1439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97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9A2FFE-7360-C348-86CE-F079E7645236}" type="slidenum">
              <a:rPr lang="en-US"/>
              <a:pPr>
                <a:defRPr/>
              </a:pPr>
              <a:t>7</a:t>
            </a:fld>
            <a:endParaRPr lang="en-US"/>
          </a:p>
        </p:txBody>
      </p:sp>
      <p:sp>
        <p:nvSpPr>
          <p:cNvPr id="13250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505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5AD4FC-0916-FD44-8531-28B241BBAAD7}" type="slidenum">
              <a:rPr lang="en-US"/>
              <a:pPr>
                <a:defRPr/>
              </a:pPr>
              <a:t>70</a:t>
            </a:fld>
            <a:endParaRPr lang="en-US"/>
          </a:p>
        </p:txBody>
      </p:sp>
      <p:sp>
        <p:nvSpPr>
          <p:cNvPr id="1439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974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5EB643-CEC3-CE40-9646-185E1995C35F}" type="slidenum">
              <a:rPr lang="en-US"/>
              <a:pPr>
                <a:defRPr/>
              </a:pPr>
              <a:t>71</a:t>
            </a:fld>
            <a:endParaRPr lang="en-US"/>
          </a:p>
        </p:txBody>
      </p:sp>
      <p:sp>
        <p:nvSpPr>
          <p:cNvPr id="1441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4179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0F2BF7-F053-164A-86B6-4A1F77EA608E}" type="slidenum">
              <a:rPr lang="en-US"/>
              <a:pPr>
                <a:defRPr/>
              </a:pPr>
              <a:t>72</a:t>
            </a:fld>
            <a:endParaRPr lang="en-US"/>
          </a:p>
        </p:txBody>
      </p:sp>
      <p:sp>
        <p:nvSpPr>
          <p:cNvPr id="1443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4384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B4DF85-6D11-9141-A0DB-2BB93E998E52}" type="slidenum">
              <a:rPr lang="en-US"/>
              <a:pPr>
                <a:defRPr/>
              </a:pPr>
              <a:t>73</a:t>
            </a:fld>
            <a:endParaRPr lang="en-US"/>
          </a:p>
        </p:txBody>
      </p:sp>
      <p:sp>
        <p:nvSpPr>
          <p:cNvPr id="1445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4589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FCB092-DD4A-2D46-BDF0-CC5E85E5A101}" type="slidenum">
              <a:rPr lang="en-US"/>
              <a:pPr>
                <a:defRPr/>
              </a:pPr>
              <a:t>74</a:t>
            </a:fld>
            <a:endParaRPr lang="en-US"/>
          </a:p>
        </p:txBody>
      </p:sp>
      <p:sp>
        <p:nvSpPr>
          <p:cNvPr id="1447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4793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4C66FF-9B6A-BD49-AFE8-E81535CFD244}" type="slidenum">
              <a:rPr lang="en-US"/>
              <a:pPr>
                <a:defRPr/>
              </a:pPr>
              <a:t>75</a:t>
            </a:fld>
            <a:endParaRPr lang="en-US"/>
          </a:p>
        </p:txBody>
      </p:sp>
      <p:sp>
        <p:nvSpPr>
          <p:cNvPr id="144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4998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918146-D5F4-074E-8867-068A8C80DF71}" type="slidenum">
              <a:rPr lang="en-US"/>
              <a:pPr>
                <a:defRPr/>
              </a:pPr>
              <a:t>8</a:t>
            </a:fld>
            <a:endParaRPr lang="en-US"/>
          </a:p>
        </p:txBody>
      </p:sp>
      <p:sp>
        <p:nvSpPr>
          <p:cNvPr id="1327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71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5D3153-78B8-8444-BBF0-7C2527CE4198}" type="slidenum">
              <a:rPr lang="en-US"/>
              <a:pPr>
                <a:defRPr/>
              </a:pPr>
              <a:t>9</a:t>
            </a:fld>
            <a:endParaRPr lang="en-US"/>
          </a:p>
        </p:txBody>
      </p:sp>
      <p:sp>
        <p:nvSpPr>
          <p:cNvPr id="1329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29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grpSp>
          <p:nvGrpSpPr>
            <p:cNvPr id="8" name="Group 6"/>
            <p:cNvGrpSpPr>
              <a:grpSpLocks/>
            </p:cNvGrpSpPr>
            <p:nvPr/>
          </p:nvGrpSpPr>
          <p:grpSpPr bwMode="auto">
            <a:xfrm>
              <a:off x="4944" y="1"/>
              <a:ext cx="816" cy="3974"/>
              <a:chOff x="4944" y="1"/>
              <a:chExt cx="816" cy="3974"/>
            </a:xfrm>
          </p:grpSpPr>
          <p:grpSp>
            <p:nvGrpSpPr>
              <p:cNvPr id="20" name="Group 7"/>
              <p:cNvGrpSpPr>
                <a:grpSpLocks/>
              </p:cNvGrpSpPr>
              <p:nvPr userDrawn="1"/>
            </p:nvGrpSpPr>
            <p:grpSpPr bwMode="auto">
              <a:xfrm>
                <a:off x="5280" y="1"/>
                <a:ext cx="480" cy="1430"/>
                <a:chOff x="5280" y="1"/>
                <a:chExt cx="480" cy="1430"/>
              </a:xfrm>
            </p:grpSpPr>
            <p:grpSp>
              <p:nvGrpSpPr>
                <p:cNvPr id="41" name="Group 8"/>
                <p:cNvGrpSpPr>
                  <a:grpSpLocks/>
                </p:cNvGrpSpPr>
                <p:nvPr userDrawn="1"/>
              </p:nvGrpSpPr>
              <p:grpSpPr bwMode="auto">
                <a:xfrm rot="-5400000">
                  <a:off x="5484" y="0"/>
                  <a:ext cx="174" cy="176"/>
                  <a:chOff x="1657" y="323"/>
                  <a:chExt cx="1691" cy="2560"/>
                </a:xfrm>
              </p:grpSpPr>
              <p:grpSp>
                <p:nvGrpSpPr>
                  <p:cNvPr id="50" name="Group 9"/>
                  <p:cNvGrpSpPr>
                    <a:grpSpLocks/>
                  </p:cNvGrpSpPr>
                  <p:nvPr/>
                </p:nvGrpSpPr>
                <p:grpSpPr bwMode="auto">
                  <a:xfrm>
                    <a:off x="1657" y="323"/>
                    <a:ext cx="1691" cy="2560"/>
                    <a:chOff x="1657" y="323"/>
                    <a:chExt cx="1691" cy="2560"/>
                  </a:xfrm>
                </p:grpSpPr>
                <p:sp>
                  <p:nvSpPr>
                    <p:cNvPr id="57"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8"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sp>
                <p:nvSpPr>
                  <p:cNvPr id="51"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3"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4"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5"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56"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0"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1"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18"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9"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eaLnBrk="1" hangingPunct="1">
                <a:defRPr/>
              </a:pPr>
              <a:endParaRPr kumimoji="1" lang="en-US" sz="1800">
                <a:latin typeface="Arial" charset="0"/>
                <a:cs typeface="+mn-cs"/>
              </a:endParaRPr>
            </a:p>
          </p:txBody>
        </p:sp>
      </p:grpSp>
      <p:sp>
        <p:nvSpPr>
          <p:cNvPr id="1417273" name="Rectangle 57"/>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41727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18375ACA-A72F-C04B-B753-22C6014BA250}" type="slidenum">
              <a:rPr lang="en-US"/>
              <a:pPr>
                <a:defRPr/>
              </a:pPr>
              <a:t>‹#›</a:t>
            </a:fld>
            <a:endParaRPr lang="en-US"/>
          </a:p>
        </p:txBody>
      </p:sp>
    </p:spTree>
    <p:extLst>
      <p:ext uri="{BB962C8B-B14F-4D97-AF65-F5344CB8AC3E}">
        <p14:creationId xmlns:p14="http://schemas.microsoft.com/office/powerpoint/2010/main" val="86633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81710F2-CD16-FA49-A8B4-4A4F11BC1C64}" type="slidenum">
              <a:rPr lang="en-US"/>
              <a:pPr>
                <a:defRPr/>
              </a:pPr>
              <a:t>‹#›</a:t>
            </a:fld>
            <a:endParaRPr lang="en-US"/>
          </a:p>
        </p:txBody>
      </p:sp>
    </p:spTree>
    <p:extLst>
      <p:ext uri="{BB962C8B-B14F-4D97-AF65-F5344CB8AC3E}">
        <p14:creationId xmlns:p14="http://schemas.microsoft.com/office/powerpoint/2010/main" val="7835402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8D2C72-3805-C94E-A1D8-67795F756208}" type="datetimeFigureOut">
              <a:rPr lang="en-US"/>
              <a:pPr>
                <a:defRPr/>
              </a:pPr>
              <a:t>4/9/20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55BDFE-2BDC-564D-ACFB-6C5FF7CF5E1E}" type="slidenum">
              <a:rPr lang="en-US"/>
              <a:pPr>
                <a:defRPr/>
              </a:pPr>
              <a:t>‹#›</a:t>
            </a:fld>
            <a:endParaRPr lang="en-US"/>
          </a:p>
        </p:txBody>
      </p:sp>
    </p:spTree>
    <p:extLst>
      <p:ext uri="{BB962C8B-B14F-4D97-AF65-F5344CB8AC3E}">
        <p14:creationId xmlns:p14="http://schemas.microsoft.com/office/powerpoint/2010/main" val="14032215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0A750-9D62-1449-81E9-CAAB6E4751E4}" type="slidenum">
              <a:rPr lang="en-US"/>
              <a:pPr>
                <a:defRPr/>
              </a:pPr>
              <a:t>‹#›</a:t>
            </a:fld>
            <a:endParaRPr lang="en-US"/>
          </a:p>
        </p:txBody>
      </p:sp>
    </p:spTree>
    <p:extLst>
      <p:ext uri="{BB962C8B-B14F-4D97-AF65-F5344CB8AC3E}">
        <p14:creationId xmlns:p14="http://schemas.microsoft.com/office/powerpoint/2010/main" val="19468281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57853D-EC49-7B47-9CCD-4CF41186B494}" type="slidenum">
              <a:rPr lang="en-US"/>
              <a:pPr>
                <a:defRPr/>
              </a:pPr>
              <a:t>‹#›</a:t>
            </a:fld>
            <a:endParaRPr lang="en-US"/>
          </a:p>
        </p:txBody>
      </p:sp>
    </p:spTree>
    <p:extLst>
      <p:ext uri="{BB962C8B-B14F-4D97-AF65-F5344CB8AC3E}">
        <p14:creationId xmlns:p14="http://schemas.microsoft.com/office/powerpoint/2010/main" val="24640239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AC566E-88BD-6C4F-99D7-055908E377E6}" type="slidenum">
              <a:rPr lang="en-US"/>
              <a:pPr>
                <a:defRPr/>
              </a:pPr>
              <a:t>‹#›</a:t>
            </a:fld>
            <a:endParaRPr lang="en-US"/>
          </a:p>
        </p:txBody>
      </p:sp>
    </p:spTree>
    <p:extLst>
      <p:ext uri="{BB962C8B-B14F-4D97-AF65-F5344CB8AC3E}">
        <p14:creationId xmlns:p14="http://schemas.microsoft.com/office/powerpoint/2010/main" val="38322196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700F81-D7B7-624B-B69E-6FA7E1E2E88D}" type="slidenum">
              <a:rPr lang="en-US"/>
              <a:pPr>
                <a:defRPr/>
              </a:pPr>
              <a:t>‹#›</a:t>
            </a:fld>
            <a:endParaRPr lang="en-US"/>
          </a:p>
        </p:txBody>
      </p:sp>
    </p:spTree>
    <p:extLst>
      <p:ext uri="{BB962C8B-B14F-4D97-AF65-F5344CB8AC3E}">
        <p14:creationId xmlns:p14="http://schemas.microsoft.com/office/powerpoint/2010/main" val="33667402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82F26D-B2F6-DB4C-985C-502CCF0F08FB}" type="slidenum">
              <a:rPr lang="en-US"/>
              <a:pPr>
                <a:defRPr/>
              </a:pPr>
              <a:t>‹#›</a:t>
            </a:fld>
            <a:endParaRPr lang="en-US"/>
          </a:p>
        </p:txBody>
      </p:sp>
    </p:spTree>
    <p:extLst>
      <p:ext uri="{BB962C8B-B14F-4D97-AF65-F5344CB8AC3E}">
        <p14:creationId xmlns:p14="http://schemas.microsoft.com/office/powerpoint/2010/main" val="701432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AFE12A-6B3A-BE4A-BBF2-9559009A73C1}" type="slidenum">
              <a:rPr lang="en-US"/>
              <a:pPr>
                <a:defRPr/>
              </a:pPr>
              <a:t>‹#›</a:t>
            </a:fld>
            <a:endParaRPr lang="en-US"/>
          </a:p>
        </p:txBody>
      </p:sp>
    </p:spTree>
    <p:extLst>
      <p:ext uri="{BB962C8B-B14F-4D97-AF65-F5344CB8AC3E}">
        <p14:creationId xmlns:p14="http://schemas.microsoft.com/office/powerpoint/2010/main" val="27297739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A751D2-31E1-3346-AC3A-78528566CD9B}" type="slidenum">
              <a:rPr lang="en-US"/>
              <a:pPr>
                <a:defRPr/>
              </a:pPr>
              <a:t>‹#›</a:t>
            </a:fld>
            <a:endParaRPr lang="en-US"/>
          </a:p>
        </p:txBody>
      </p:sp>
    </p:spTree>
    <p:extLst>
      <p:ext uri="{BB962C8B-B14F-4D97-AF65-F5344CB8AC3E}">
        <p14:creationId xmlns:p14="http://schemas.microsoft.com/office/powerpoint/2010/main" val="2231009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974171-4E70-F548-BAEE-32F98EE76E3D}" type="slidenum">
              <a:rPr lang="en-US"/>
              <a:pPr>
                <a:defRPr/>
              </a:pPr>
              <a:t>‹#›</a:t>
            </a:fld>
            <a:endParaRPr lang="en-US"/>
          </a:p>
        </p:txBody>
      </p:sp>
    </p:spTree>
    <p:extLst>
      <p:ext uri="{BB962C8B-B14F-4D97-AF65-F5344CB8AC3E}">
        <p14:creationId xmlns:p14="http://schemas.microsoft.com/office/powerpoint/2010/main" val="14380443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769741-94A7-624A-A1CC-C57388D79DF0}" type="slidenum">
              <a:rPr lang="en-US"/>
              <a:pPr>
                <a:defRPr/>
              </a:pPr>
              <a:t>‹#›</a:t>
            </a:fld>
            <a:endParaRPr lang="en-US"/>
          </a:p>
        </p:txBody>
      </p:sp>
    </p:spTree>
    <p:extLst>
      <p:ext uri="{BB962C8B-B14F-4D97-AF65-F5344CB8AC3E}">
        <p14:creationId xmlns:p14="http://schemas.microsoft.com/office/powerpoint/2010/main" val="405073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37704648-D447-E048-A954-3D256724BB95}" type="slidenum">
              <a:rPr lang="en-US"/>
              <a:pPr>
                <a:defRPr/>
              </a:pPr>
              <a:t>‹#›</a:t>
            </a:fld>
            <a:endParaRPr lang="en-US"/>
          </a:p>
        </p:txBody>
      </p:sp>
    </p:spTree>
    <p:extLst>
      <p:ext uri="{BB962C8B-B14F-4D97-AF65-F5344CB8AC3E}">
        <p14:creationId xmlns:p14="http://schemas.microsoft.com/office/powerpoint/2010/main" val="1202769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5123DB-928A-8B4A-92B8-DC53FC6B9399}" type="slidenum">
              <a:rPr lang="en-US"/>
              <a:pPr>
                <a:defRPr/>
              </a:pPr>
              <a:t>‹#›</a:t>
            </a:fld>
            <a:endParaRPr lang="en-US"/>
          </a:p>
        </p:txBody>
      </p:sp>
    </p:spTree>
    <p:extLst>
      <p:ext uri="{BB962C8B-B14F-4D97-AF65-F5344CB8AC3E}">
        <p14:creationId xmlns:p14="http://schemas.microsoft.com/office/powerpoint/2010/main" val="6456688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04FB5C-AAED-2744-82FA-B8C8BC39737F}" type="slidenum">
              <a:rPr lang="en-US"/>
              <a:pPr>
                <a:defRPr/>
              </a:pPr>
              <a:t>‹#›</a:t>
            </a:fld>
            <a:endParaRPr lang="en-US"/>
          </a:p>
        </p:txBody>
      </p:sp>
    </p:spTree>
    <p:extLst>
      <p:ext uri="{BB962C8B-B14F-4D97-AF65-F5344CB8AC3E}">
        <p14:creationId xmlns:p14="http://schemas.microsoft.com/office/powerpoint/2010/main" val="42729428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2618705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9877581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06616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6072267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3704273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606273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6454759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690183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83857958"/>
      </p:ext>
    </p:extLst>
  </p:cSld>
  <p:clrMapOvr>
    <a:masterClrMapping/>
  </p:clrMapOvr>
  <p:transition>
    <p:wheel spokes="0"/>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5406067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1938581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1528630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299729892"/>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85405518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3758672811"/>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53780649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4191383104"/>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830262522"/>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2375287522"/>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385694"/>
      </p:ext>
    </p:extLst>
  </p:cSld>
  <p:clrMapOvr>
    <a:masterClrMapping/>
  </p:clrMapOvr>
  <p:transition>
    <p:wheel spokes="0"/>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81093130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633220788"/>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252709536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126702226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5645432"/>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2280102"/>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36367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42502852"/>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612358"/>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3064136"/>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BBD90ADD-857A-6B44-A449-1A9EFB102FF9}" type="slidenum">
              <a:rPr lang="en-US"/>
              <a:pPr>
                <a:defRPr/>
              </a:pPr>
              <a:t>‹#›</a:t>
            </a:fld>
            <a:endParaRPr lang="en-US"/>
          </a:p>
        </p:txBody>
      </p:sp>
    </p:spTree>
    <p:extLst>
      <p:ext uri="{BB962C8B-B14F-4D97-AF65-F5344CB8AC3E}">
        <p14:creationId xmlns:p14="http://schemas.microsoft.com/office/powerpoint/2010/main" val="573595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8360316"/>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55238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643325"/>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0CC3B6-2892-B84D-8F77-5FC67D36B496}" type="slidenum">
              <a:rPr lang="en-US"/>
              <a:pPr>
                <a:defRPr/>
              </a:pPr>
              <a:t>‹#›</a:t>
            </a:fld>
            <a:endParaRPr lang="en-US"/>
          </a:p>
        </p:txBody>
      </p:sp>
    </p:spTree>
    <p:extLst>
      <p:ext uri="{BB962C8B-B14F-4D97-AF65-F5344CB8AC3E}">
        <p14:creationId xmlns:p14="http://schemas.microsoft.com/office/powerpoint/2010/main" val="425267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CF166C-76F2-9648-86E9-8BB31874C12F}" type="slidenum">
              <a:rPr lang="en-US"/>
              <a:pPr>
                <a:defRPr/>
              </a:pPr>
              <a:t>‹#›</a:t>
            </a:fld>
            <a:endParaRPr lang="en-US"/>
          </a:p>
        </p:txBody>
      </p:sp>
    </p:spTree>
    <p:extLst>
      <p:ext uri="{BB962C8B-B14F-4D97-AF65-F5344CB8AC3E}">
        <p14:creationId xmlns:p14="http://schemas.microsoft.com/office/powerpoint/2010/main" val="3222486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3A25F-3668-D941-B8AB-F85FF9CA855D}" type="slidenum">
              <a:rPr lang="en-US"/>
              <a:pPr>
                <a:defRPr/>
              </a:pPr>
              <a:t>‹#›</a:t>
            </a:fld>
            <a:endParaRPr lang="en-US"/>
          </a:p>
        </p:txBody>
      </p:sp>
    </p:spTree>
    <p:extLst>
      <p:ext uri="{BB962C8B-B14F-4D97-AF65-F5344CB8AC3E}">
        <p14:creationId xmlns:p14="http://schemas.microsoft.com/office/powerpoint/2010/main" val="1698494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3C8F81-60D8-464C-BBA7-64991C82ACA4}" type="slidenum">
              <a:rPr lang="en-US"/>
              <a:pPr>
                <a:defRPr/>
              </a:pPr>
              <a:t>‹#›</a:t>
            </a:fld>
            <a:endParaRPr lang="en-US"/>
          </a:p>
        </p:txBody>
      </p:sp>
    </p:spTree>
    <p:extLst>
      <p:ext uri="{BB962C8B-B14F-4D97-AF65-F5344CB8AC3E}">
        <p14:creationId xmlns:p14="http://schemas.microsoft.com/office/powerpoint/2010/main" val="2547903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D83CBA-FF37-F441-84AB-D3CF102D1197}" type="slidenum">
              <a:rPr lang="en-US"/>
              <a:pPr>
                <a:defRPr/>
              </a:pPr>
              <a:t>‹#›</a:t>
            </a:fld>
            <a:endParaRPr lang="en-US"/>
          </a:p>
        </p:txBody>
      </p:sp>
    </p:spTree>
    <p:extLst>
      <p:ext uri="{BB962C8B-B14F-4D97-AF65-F5344CB8AC3E}">
        <p14:creationId xmlns:p14="http://schemas.microsoft.com/office/powerpoint/2010/main" val="638057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75A3C9-9CD1-264D-862C-B16C2197EE0D}" type="slidenum">
              <a:rPr lang="en-US"/>
              <a:pPr>
                <a:defRPr/>
              </a:pPr>
              <a:t>‹#›</a:t>
            </a:fld>
            <a:endParaRPr lang="en-US"/>
          </a:p>
        </p:txBody>
      </p:sp>
    </p:spTree>
    <p:extLst>
      <p:ext uri="{BB962C8B-B14F-4D97-AF65-F5344CB8AC3E}">
        <p14:creationId xmlns:p14="http://schemas.microsoft.com/office/powerpoint/2010/main" val="3975493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0A4853-9441-9F48-8A32-B288E82EEFDD}" type="slidenum">
              <a:rPr lang="en-US"/>
              <a:pPr>
                <a:defRPr/>
              </a:pPr>
              <a:t>‹#›</a:t>
            </a:fld>
            <a:endParaRPr lang="en-US"/>
          </a:p>
        </p:txBody>
      </p:sp>
    </p:spTree>
    <p:extLst>
      <p:ext uri="{BB962C8B-B14F-4D97-AF65-F5344CB8AC3E}">
        <p14:creationId xmlns:p14="http://schemas.microsoft.com/office/powerpoint/2010/main" val="132874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359BF8F-9E1D-7C4E-B384-E3B835265980}" type="slidenum">
              <a:rPr lang="en-US"/>
              <a:pPr>
                <a:defRPr/>
              </a:pPr>
              <a:t>‹#›</a:t>
            </a:fld>
            <a:endParaRPr lang="en-US"/>
          </a:p>
        </p:txBody>
      </p:sp>
    </p:spTree>
    <p:extLst>
      <p:ext uri="{BB962C8B-B14F-4D97-AF65-F5344CB8AC3E}">
        <p14:creationId xmlns:p14="http://schemas.microsoft.com/office/powerpoint/2010/main" val="263389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AD60CC-6C85-C542-8B2A-0D3764EE79C5}" type="slidenum">
              <a:rPr lang="en-US"/>
              <a:pPr>
                <a:defRPr/>
              </a:pPr>
              <a:t>‹#›</a:t>
            </a:fld>
            <a:endParaRPr lang="en-US"/>
          </a:p>
        </p:txBody>
      </p:sp>
    </p:spTree>
    <p:extLst>
      <p:ext uri="{BB962C8B-B14F-4D97-AF65-F5344CB8AC3E}">
        <p14:creationId xmlns:p14="http://schemas.microsoft.com/office/powerpoint/2010/main" val="393977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FBFF4D-ECF3-814F-92D2-999850F372AB}" type="slidenum">
              <a:rPr lang="en-US"/>
              <a:pPr>
                <a:defRPr/>
              </a:pPr>
              <a:t>‹#›</a:t>
            </a:fld>
            <a:endParaRPr lang="en-US"/>
          </a:p>
        </p:txBody>
      </p:sp>
    </p:spTree>
    <p:extLst>
      <p:ext uri="{BB962C8B-B14F-4D97-AF65-F5344CB8AC3E}">
        <p14:creationId xmlns:p14="http://schemas.microsoft.com/office/powerpoint/2010/main" val="4240393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8DAF60-E4AD-FF46-A3F8-DE6994FAF48B}" type="slidenum">
              <a:rPr lang="en-US"/>
              <a:pPr>
                <a:defRPr/>
              </a:pPr>
              <a:t>‹#›</a:t>
            </a:fld>
            <a:endParaRPr lang="en-US"/>
          </a:p>
        </p:txBody>
      </p:sp>
    </p:spTree>
    <p:extLst>
      <p:ext uri="{BB962C8B-B14F-4D97-AF65-F5344CB8AC3E}">
        <p14:creationId xmlns:p14="http://schemas.microsoft.com/office/powerpoint/2010/main" val="414427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FEEAB6-BF6B-EE46-80C3-790ACA49B005}" type="slidenum">
              <a:rPr lang="en-US"/>
              <a:pPr>
                <a:defRPr/>
              </a:pPr>
              <a:t>‹#›</a:t>
            </a:fld>
            <a:endParaRPr lang="en-US"/>
          </a:p>
        </p:txBody>
      </p:sp>
    </p:spTree>
    <p:extLst>
      <p:ext uri="{BB962C8B-B14F-4D97-AF65-F5344CB8AC3E}">
        <p14:creationId xmlns:p14="http://schemas.microsoft.com/office/powerpoint/2010/main" val="2489141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01E7A4-93D1-5F42-887E-550C2E4BC175}" type="slidenum">
              <a:rPr lang="en-US"/>
              <a:pPr>
                <a:defRPr/>
              </a:pPr>
              <a:t>‹#›</a:t>
            </a:fld>
            <a:endParaRPr lang="en-US"/>
          </a:p>
        </p:txBody>
      </p:sp>
    </p:spTree>
    <p:extLst>
      <p:ext uri="{BB962C8B-B14F-4D97-AF65-F5344CB8AC3E}">
        <p14:creationId xmlns:p14="http://schemas.microsoft.com/office/powerpoint/2010/main" val="2722765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03D49C-6D92-964B-AA05-33744E0685CB}" type="slidenum">
              <a:rPr lang="en-US"/>
              <a:pPr>
                <a:defRPr/>
              </a:pPr>
              <a:t>‹#›</a:t>
            </a:fld>
            <a:endParaRPr lang="en-US"/>
          </a:p>
        </p:txBody>
      </p:sp>
    </p:spTree>
    <p:extLst>
      <p:ext uri="{BB962C8B-B14F-4D97-AF65-F5344CB8AC3E}">
        <p14:creationId xmlns:p14="http://schemas.microsoft.com/office/powerpoint/2010/main" val="3197863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6AB678-D228-A648-807C-0DE051E51214}" type="slidenum">
              <a:rPr lang="en-US"/>
              <a:pPr>
                <a:defRPr/>
              </a:pPr>
              <a:t>‹#›</a:t>
            </a:fld>
            <a:endParaRPr lang="en-US"/>
          </a:p>
        </p:txBody>
      </p:sp>
    </p:spTree>
    <p:extLst>
      <p:ext uri="{BB962C8B-B14F-4D97-AF65-F5344CB8AC3E}">
        <p14:creationId xmlns:p14="http://schemas.microsoft.com/office/powerpoint/2010/main" val="170828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68A1EE-3AEF-CC4A-B4E5-25C9B6E0AA4B}" type="slidenum">
              <a:rPr lang="en-US"/>
              <a:pPr>
                <a:defRPr/>
              </a:pPr>
              <a:t>‹#›</a:t>
            </a:fld>
            <a:endParaRPr lang="en-US"/>
          </a:p>
        </p:txBody>
      </p:sp>
    </p:spTree>
    <p:extLst>
      <p:ext uri="{BB962C8B-B14F-4D97-AF65-F5344CB8AC3E}">
        <p14:creationId xmlns:p14="http://schemas.microsoft.com/office/powerpoint/2010/main" val="32596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6FBB4A-F2FD-E24B-A408-3175B7F9810C}" type="slidenum">
              <a:rPr lang="en-US"/>
              <a:pPr>
                <a:defRPr/>
              </a:pPr>
              <a:t>‹#›</a:t>
            </a:fld>
            <a:endParaRPr lang="en-US"/>
          </a:p>
        </p:txBody>
      </p:sp>
    </p:spTree>
    <p:extLst>
      <p:ext uri="{BB962C8B-B14F-4D97-AF65-F5344CB8AC3E}">
        <p14:creationId xmlns:p14="http://schemas.microsoft.com/office/powerpoint/2010/main" val="2470859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547245-17EB-EA4E-9EC8-544E14DEA08D}" type="slidenum">
              <a:rPr lang="en-US"/>
              <a:pPr>
                <a:defRPr/>
              </a:pPr>
              <a:t>‹#›</a:t>
            </a:fld>
            <a:endParaRPr lang="en-US"/>
          </a:p>
        </p:txBody>
      </p:sp>
    </p:spTree>
    <p:extLst>
      <p:ext uri="{BB962C8B-B14F-4D97-AF65-F5344CB8AC3E}">
        <p14:creationId xmlns:p14="http://schemas.microsoft.com/office/powerpoint/2010/main" val="2099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DBA8432A-71EA-1D49-AEEF-E6FC68598035}" type="slidenum">
              <a:rPr lang="en-US"/>
              <a:pPr>
                <a:defRPr/>
              </a:pPr>
              <a:t>‹#›</a:t>
            </a:fld>
            <a:endParaRPr lang="en-US"/>
          </a:p>
        </p:txBody>
      </p:sp>
    </p:spTree>
    <p:extLst>
      <p:ext uri="{BB962C8B-B14F-4D97-AF65-F5344CB8AC3E}">
        <p14:creationId xmlns:p14="http://schemas.microsoft.com/office/powerpoint/2010/main" val="224641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B64046-C0DF-AB4E-BE9B-78EA5D88B4CE}" type="slidenum">
              <a:rPr lang="en-US"/>
              <a:pPr>
                <a:defRPr/>
              </a:pPr>
              <a:t>‹#›</a:t>
            </a:fld>
            <a:endParaRPr lang="en-US"/>
          </a:p>
        </p:txBody>
      </p:sp>
    </p:spTree>
    <p:extLst>
      <p:ext uri="{BB962C8B-B14F-4D97-AF65-F5344CB8AC3E}">
        <p14:creationId xmlns:p14="http://schemas.microsoft.com/office/powerpoint/2010/main" val="1939821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730A55-4FDF-B049-A481-F8B4F57DCBC2}" type="slidenum">
              <a:rPr lang="en-US"/>
              <a:pPr>
                <a:defRPr/>
              </a:pPr>
              <a:t>‹#›</a:t>
            </a:fld>
            <a:endParaRPr lang="en-US"/>
          </a:p>
        </p:txBody>
      </p:sp>
    </p:spTree>
    <p:extLst>
      <p:ext uri="{BB962C8B-B14F-4D97-AF65-F5344CB8AC3E}">
        <p14:creationId xmlns:p14="http://schemas.microsoft.com/office/powerpoint/2010/main" val="1701220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EC7F4E-3589-154F-A85B-5940CBA53E9D}" type="slidenum">
              <a:rPr lang="en-US"/>
              <a:pPr>
                <a:defRPr/>
              </a:pPr>
              <a:t>‹#›</a:t>
            </a:fld>
            <a:endParaRPr lang="en-US"/>
          </a:p>
        </p:txBody>
      </p:sp>
    </p:spTree>
    <p:extLst>
      <p:ext uri="{BB962C8B-B14F-4D97-AF65-F5344CB8AC3E}">
        <p14:creationId xmlns:p14="http://schemas.microsoft.com/office/powerpoint/2010/main" val="670317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D57A9A-4897-7C49-A79F-08EECBBFDD47}" type="slidenum">
              <a:rPr lang="en-US"/>
              <a:pPr>
                <a:defRPr/>
              </a:pPr>
              <a:t>‹#›</a:t>
            </a:fld>
            <a:endParaRPr lang="en-US"/>
          </a:p>
        </p:txBody>
      </p:sp>
    </p:spTree>
    <p:extLst>
      <p:ext uri="{BB962C8B-B14F-4D97-AF65-F5344CB8AC3E}">
        <p14:creationId xmlns:p14="http://schemas.microsoft.com/office/powerpoint/2010/main" val="1353729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842674-9D3B-314E-8B74-CA575B4F65D9}" type="slidenum">
              <a:rPr lang="en-US"/>
              <a:pPr>
                <a:defRPr/>
              </a:pPr>
              <a:t>‹#›</a:t>
            </a:fld>
            <a:endParaRPr lang="en-US"/>
          </a:p>
        </p:txBody>
      </p:sp>
    </p:spTree>
    <p:extLst>
      <p:ext uri="{BB962C8B-B14F-4D97-AF65-F5344CB8AC3E}">
        <p14:creationId xmlns:p14="http://schemas.microsoft.com/office/powerpoint/2010/main" val="352191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9F98F2-9AE1-2248-AF53-D8F2AB6A99D3}" type="slidenum">
              <a:rPr lang="en-US"/>
              <a:pPr>
                <a:defRPr/>
              </a:pPr>
              <a:t>‹#›</a:t>
            </a:fld>
            <a:endParaRPr lang="en-US"/>
          </a:p>
        </p:txBody>
      </p:sp>
    </p:spTree>
    <p:extLst>
      <p:ext uri="{BB962C8B-B14F-4D97-AF65-F5344CB8AC3E}">
        <p14:creationId xmlns:p14="http://schemas.microsoft.com/office/powerpoint/2010/main" val="2445729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6D14F-460F-074D-B093-CA6ED89E76BD}" type="slidenum">
              <a:rPr lang="en-US"/>
              <a:pPr>
                <a:defRPr/>
              </a:pPr>
              <a:t>‹#›</a:t>
            </a:fld>
            <a:endParaRPr lang="en-US"/>
          </a:p>
        </p:txBody>
      </p:sp>
    </p:spTree>
    <p:extLst>
      <p:ext uri="{BB962C8B-B14F-4D97-AF65-F5344CB8AC3E}">
        <p14:creationId xmlns:p14="http://schemas.microsoft.com/office/powerpoint/2010/main" val="3732614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67FF8-886B-2948-9B85-8E7F03500B9D}" type="slidenum">
              <a:rPr lang="en-US"/>
              <a:pPr>
                <a:defRPr/>
              </a:pPr>
              <a:t>‹#›</a:t>
            </a:fld>
            <a:endParaRPr lang="en-US"/>
          </a:p>
        </p:txBody>
      </p:sp>
    </p:spTree>
    <p:extLst>
      <p:ext uri="{BB962C8B-B14F-4D97-AF65-F5344CB8AC3E}">
        <p14:creationId xmlns:p14="http://schemas.microsoft.com/office/powerpoint/2010/main" val="1057855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BF4EEB-85AF-3A4F-B3EC-62A2630C9664}" type="slidenum">
              <a:rPr lang="en-US"/>
              <a:pPr>
                <a:defRPr/>
              </a:pPr>
              <a:t>‹#›</a:t>
            </a:fld>
            <a:endParaRPr lang="en-US"/>
          </a:p>
        </p:txBody>
      </p:sp>
    </p:spTree>
    <p:extLst>
      <p:ext uri="{BB962C8B-B14F-4D97-AF65-F5344CB8AC3E}">
        <p14:creationId xmlns:p14="http://schemas.microsoft.com/office/powerpoint/2010/main" val="3609547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11A0E6-7A1A-0645-828C-AA4AD37DCA85}" type="slidenum">
              <a:rPr lang="en-US"/>
              <a:pPr>
                <a:defRPr/>
              </a:pPr>
              <a:t>‹#›</a:t>
            </a:fld>
            <a:endParaRPr lang="en-US"/>
          </a:p>
        </p:txBody>
      </p:sp>
    </p:spTree>
    <p:extLst>
      <p:ext uri="{BB962C8B-B14F-4D97-AF65-F5344CB8AC3E}">
        <p14:creationId xmlns:p14="http://schemas.microsoft.com/office/powerpoint/2010/main" val="99458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1CF50702-4A1E-444C-9EE2-637B2F03949E}" type="slidenum">
              <a:rPr lang="en-US"/>
              <a:pPr>
                <a:defRPr/>
              </a:pPr>
              <a:t>‹#›</a:t>
            </a:fld>
            <a:endParaRPr lang="en-US"/>
          </a:p>
        </p:txBody>
      </p:sp>
    </p:spTree>
    <p:extLst>
      <p:ext uri="{BB962C8B-B14F-4D97-AF65-F5344CB8AC3E}">
        <p14:creationId xmlns:p14="http://schemas.microsoft.com/office/powerpoint/2010/main" val="2151100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1FE283-73EE-4C42-BF5F-8FF68919FD3A}" type="slidenum">
              <a:rPr lang="en-US"/>
              <a:pPr>
                <a:defRPr/>
              </a:pPr>
              <a:t>‹#›</a:t>
            </a:fld>
            <a:endParaRPr lang="en-US"/>
          </a:p>
        </p:txBody>
      </p:sp>
    </p:spTree>
    <p:extLst>
      <p:ext uri="{BB962C8B-B14F-4D97-AF65-F5344CB8AC3E}">
        <p14:creationId xmlns:p14="http://schemas.microsoft.com/office/powerpoint/2010/main" val="2602314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7B291-A30A-6E45-89E7-18845D024530}" type="slidenum">
              <a:rPr lang="en-US"/>
              <a:pPr>
                <a:defRPr/>
              </a:pPr>
              <a:t>‹#›</a:t>
            </a:fld>
            <a:endParaRPr lang="en-US"/>
          </a:p>
        </p:txBody>
      </p:sp>
    </p:spTree>
    <p:extLst>
      <p:ext uri="{BB962C8B-B14F-4D97-AF65-F5344CB8AC3E}">
        <p14:creationId xmlns:p14="http://schemas.microsoft.com/office/powerpoint/2010/main" val="1851585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08AD26-20FD-DD4C-BBB0-1430E456BC6B}" type="slidenum">
              <a:rPr lang="en-US"/>
              <a:pPr>
                <a:defRPr/>
              </a:pPr>
              <a:t>‹#›</a:t>
            </a:fld>
            <a:endParaRPr lang="en-US"/>
          </a:p>
        </p:txBody>
      </p:sp>
    </p:spTree>
    <p:extLst>
      <p:ext uri="{BB962C8B-B14F-4D97-AF65-F5344CB8AC3E}">
        <p14:creationId xmlns:p14="http://schemas.microsoft.com/office/powerpoint/2010/main" val="2267965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052FC-E6F9-394A-8046-48912800649B}" type="slidenum">
              <a:rPr lang="en-US"/>
              <a:pPr>
                <a:defRPr/>
              </a:pPr>
              <a:t>‹#›</a:t>
            </a:fld>
            <a:endParaRPr lang="en-US"/>
          </a:p>
        </p:txBody>
      </p:sp>
    </p:spTree>
    <p:extLst>
      <p:ext uri="{BB962C8B-B14F-4D97-AF65-F5344CB8AC3E}">
        <p14:creationId xmlns:p14="http://schemas.microsoft.com/office/powerpoint/2010/main" val="214654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DC32-E24D-3E4E-9C21-46C671C09571}" type="slidenum">
              <a:rPr lang="en-US"/>
              <a:pPr>
                <a:defRPr/>
              </a:pPr>
              <a:t>‹#›</a:t>
            </a:fld>
            <a:endParaRPr lang="en-US"/>
          </a:p>
        </p:txBody>
      </p:sp>
    </p:spTree>
    <p:extLst>
      <p:ext uri="{BB962C8B-B14F-4D97-AF65-F5344CB8AC3E}">
        <p14:creationId xmlns:p14="http://schemas.microsoft.com/office/powerpoint/2010/main" val="2732426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9C8627-C03E-8A46-8006-D00CB09D9199}" type="slidenum">
              <a:rPr lang="en-US"/>
              <a:pPr>
                <a:defRPr/>
              </a:pPr>
              <a:t>‹#›</a:t>
            </a:fld>
            <a:endParaRPr lang="en-US"/>
          </a:p>
        </p:txBody>
      </p:sp>
    </p:spTree>
    <p:extLst>
      <p:ext uri="{BB962C8B-B14F-4D97-AF65-F5344CB8AC3E}">
        <p14:creationId xmlns:p14="http://schemas.microsoft.com/office/powerpoint/2010/main" val="372258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547F47-ECD1-084C-BB6D-453CF62BACFF}" type="slidenum">
              <a:rPr lang="en-US"/>
              <a:pPr>
                <a:defRPr/>
              </a:pPr>
              <a:t>‹#›</a:t>
            </a:fld>
            <a:endParaRPr lang="en-US"/>
          </a:p>
        </p:txBody>
      </p:sp>
    </p:spTree>
    <p:extLst>
      <p:ext uri="{BB962C8B-B14F-4D97-AF65-F5344CB8AC3E}">
        <p14:creationId xmlns:p14="http://schemas.microsoft.com/office/powerpoint/2010/main" val="1696412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0D9F1-F8C7-8E4A-8F49-D4373E3E3713}" type="slidenum">
              <a:rPr lang="en-US"/>
              <a:pPr>
                <a:defRPr/>
              </a:pPr>
              <a:t>‹#›</a:t>
            </a:fld>
            <a:endParaRPr lang="en-US"/>
          </a:p>
        </p:txBody>
      </p:sp>
    </p:spTree>
    <p:extLst>
      <p:ext uri="{BB962C8B-B14F-4D97-AF65-F5344CB8AC3E}">
        <p14:creationId xmlns:p14="http://schemas.microsoft.com/office/powerpoint/2010/main" val="1358373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78C4C7-025C-8045-AEE3-499D0ECAB33D}" type="slidenum">
              <a:rPr lang="en-US"/>
              <a:pPr>
                <a:defRPr/>
              </a:pPr>
              <a:t>‹#›</a:t>
            </a:fld>
            <a:endParaRPr lang="en-US"/>
          </a:p>
        </p:txBody>
      </p:sp>
    </p:spTree>
    <p:extLst>
      <p:ext uri="{BB962C8B-B14F-4D97-AF65-F5344CB8AC3E}">
        <p14:creationId xmlns:p14="http://schemas.microsoft.com/office/powerpoint/2010/main" val="4284426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1E3B4-A9F9-C540-9BD2-C9A527B03DD7}" type="slidenum">
              <a:rPr lang="en-US"/>
              <a:pPr>
                <a:defRPr/>
              </a:pPr>
              <a:t>‹#›</a:t>
            </a:fld>
            <a:endParaRPr lang="en-US"/>
          </a:p>
        </p:txBody>
      </p:sp>
    </p:spTree>
    <p:extLst>
      <p:ext uri="{BB962C8B-B14F-4D97-AF65-F5344CB8AC3E}">
        <p14:creationId xmlns:p14="http://schemas.microsoft.com/office/powerpoint/2010/main" val="275005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99B96400-4985-8440-B426-725EB2CE0CA0}" type="slidenum">
              <a:rPr lang="en-US"/>
              <a:pPr>
                <a:defRPr/>
              </a:pPr>
              <a:t>‹#›</a:t>
            </a:fld>
            <a:endParaRPr lang="en-US"/>
          </a:p>
        </p:txBody>
      </p:sp>
    </p:spTree>
    <p:extLst>
      <p:ext uri="{BB962C8B-B14F-4D97-AF65-F5344CB8AC3E}">
        <p14:creationId xmlns:p14="http://schemas.microsoft.com/office/powerpoint/2010/main" val="4047390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EAA85B-D74B-FD43-B848-5FCCDB148961}" type="slidenum">
              <a:rPr lang="en-US"/>
              <a:pPr>
                <a:defRPr/>
              </a:pPr>
              <a:t>‹#›</a:t>
            </a:fld>
            <a:endParaRPr lang="en-US"/>
          </a:p>
        </p:txBody>
      </p:sp>
    </p:spTree>
    <p:extLst>
      <p:ext uri="{BB962C8B-B14F-4D97-AF65-F5344CB8AC3E}">
        <p14:creationId xmlns:p14="http://schemas.microsoft.com/office/powerpoint/2010/main" val="1683565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97593B-F4CD-4844-A343-BEB4233FEE1F}" type="slidenum">
              <a:rPr lang="en-US"/>
              <a:pPr>
                <a:defRPr/>
              </a:pPr>
              <a:t>‹#›</a:t>
            </a:fld>
            <a:endParaRPr lang="en-US"/>
          </a:p>
        </p:txBody>
      </p:sp>
    </p:spTree>
    <p:extLst>
      <p:ext uri="{BB962C8B-B14F-4D97-AF65-F5344CB8AC3E}">
        <p14:creationId xmlns:p14="http://schemas.microsoft.com/office/powerpoint/2010/main" val="1445550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9E1429-5D6F-A140-A3C5-60E4E2AD20E5}" type="slidenum">
              <a:rPr lang="en-US"/>
              <a:pPr>
                <a:defRPr/>
              </a:pPr>
              <a:t>‹#›</a:t>
            </a:fld>
            <a:endParaRPr lang="en-US"/>
          </a:p>
        </p:txBody>
      </p:sp>
    </p:spTree>
    <p:extLst>
      <p:ext uri="{BB962C8B-B14F-4D97-AF65-F5344CB8AC3E}">
        <p14:creationId xmlns:p14="http://schemas.microsoft.com/office/powerpoint/2010/main" val="33303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8207E-8455-0B4B-8F10-A2DF136333A8}" type="slidenum">
              <a:rPr lang="en-US"/>
              <a:pPr>
                <a:defRPr/>
              </a:pPr>
              <a:t>‹#›</a:t>
            </a:fld>
            <a:endParaRPr lang="en-US"/>
          </a:p>
        </p:txBody>
      </p:sp>
    </p:spTree>
    <p:extLst>
      <p:ext uri="{BB962C8B-B14F-4D97-AF65-F5344CB8AC3E}">
        <p14:creationId xmlns:p14="http://schemas.microsoft.com/office/powerpoint/2010/main" val="1360011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A0215-882C-EA44-8B06-9903BD5F4034}" type="slidenum">
              <a:rPr lang="en-US"/>
              <a:pPr>
                <a:defRPr/>
              </a:pPr>
              <a:t>‹#›</a:t>
            </a:fld>
            <a:endParaRPr lang="en-US"/>
          </a:p>
        </p:txBody>
      </p:sp>
    </p:spTree>
    <p:extLst>
      <p:ext uri="{BB962C8B-B14F-4D97-AF65-F5344CB8AC3E}">
        <p14:creationId xmlns:p14="http://schemas.microsoft.com/office/powerpoint/2010/main" val="7748828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967C5-D5AA-E949-A51A-B3DE38E2618E}" type="slidenum">
              <a:rPr lang="en-US"/>
              <a:pPr>
                <a:defRPr/>
              </a:pPr>
              <a:t>‹#›</a:t>
            </a:fld>
            <a:endParaRPr lang="en-US"/>
          </a:p>
        </p:txBody>
      </p:sp>
    </p:spTree>
    <p:extLst>
      <p:ext uri="{BB962C8B-B14F-4D97-AF65-F5344CB8AC3E}">
        <p14:creationId xmlns:p14="http://schemas.microsoft.com/office/powerpoint/2010/main" val="1969212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58E897-02BD-9E4E-AB80-308760472833}" type="slidenum">
              <a:rPr lang="en-US"/>
              <a:pPr>
                <a:defRPr/>
              </a:pPr>
              <a:t>‹#›</a:t>
            </a:fld>
            <a:endParaRPr lang="en-US"/>
          </a:p>
        </p:txBody>
      </p:sp>
    </p:spTree>
    <p:extLst>
      <p:ext uri="{BB962C8B-B14F-4D97-AF65-F5344CB8AC3E}">
        <p14:creationId xmlns:p14="http://schemas.microsoft.com/office/powerpoint/2010/main" val="2963644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6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sz="16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ctr">
              <a:defRPr sz="1600">
                <a:solidFill>
                  <a:srgbClr val="FFFFFF"/>
                </a:solidFill>
              </a:defRPr>
            </a:lvl1pPr>
          </a:lstStyle>
          <a:p>
            <a:pPr>
              <a:defRPr/>
            </a:pPr>
            <a:fld id="{7590F98B-0E1D-0346-99AC-AC64D6206912}" type="slidenum">
              <a:rPr lang="en-US"/>
              <a:pPr>
                <a:defRPr/>
              </a:pPr>
              <a:t>‹#›</a:t>
            </a:fld>
            <a:endParaRPr lang="en-US"/>
          </a:p>
        </p:txBody>
      </p:sp>
    </p:spTree>
    <p:extLst>
      <p:ext uri="{BB962C8B-B14F-4D97-AF65-F5344CB8AC3E}">
        <p14:creationId xmlns:p14="http://schemas.microsoft.com/office/powerpoint/2010/main" val="1611584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600"/>
            </a:lvl1pPr>
          </a:lstStyle>
          <a:p>
            <a:pPr>
              <a:defRPr/>
            </a:pPr>
            <a:endParaRPr lang="en-US"/>
          </a:p>
        </p:txBody>
      </p:sp>
      <p:sp>
        <p:nvSpPr>
          <p:cNvPr id="5" name="Rectangle 20"/>
          <p:cNvSpPr>
            <a:spLocks noGrp="1" noChangeArrowheads="1"/>
          </p:cNvSpPr>
          <p:nvPr>
            <p:ph type="ftr" sz="quarter" idx="11"/>
          </p:nvPr>
        </p:nvSpPr>
        <p:spPr/>
        <p:txBody>
          <a:bodyPr/>
          <a:lstStyle>
            <a:lvl1pPr>
              <a:defRPr sz="1600"/>
            </a:lvl1pPr>
          </a:lstStyle>
          <a:p>
            <a:pPr>
              <a:defRPr/>
            </a:pPr>
            <a:endParaRPr lang="en-US"/>
          </a:p>
        </p:txBody>
      </p:sp>
      <p:sp>
        <p:nvSpPr>
          <p:cNvPr id="6" name="Rectangle 21"/>
          <p:cNvSpPr>
            <a:spLocks noGrp="1" noChangeArrowheads="1"/>
          </p:cNvSpPr>
          <p:nvPr>
            <p:ph type="sldNum" sz="quarter" idx="12"/>
          </p:nvPr>
        </p:nvSpPr>
        <p:spPr/>
        <p:txBody>
          <a:bodyPr/>
          <a:lstStyle>
            <a:lvl1pPr algn="ctr">
              <a:defRPr sz="1600"/>
            </a:lvl1pPr>
          </a:lstStyle>
          <a:p>
            <a:pPr>
              <a:defRPr/>
            </a:pPr>
            <a:fld id="{62DC3E19-1525-B748-A492-4976E7277E6D}" type="slidenum">
              <a:rPr lang="en-US"/>
              <a:pPr>
                <a:defRPr/>
              </a:pPr>
              <a:t>‹#›</a:t>
            </a:fld>
            <a:endParaRPr lang="en-US"/>
          </a:p>
        </p:txBody>
      </p:sp>
    </p:spTree>
    <p:extLst>
      <p:ext uri="{BB962C8B-B14F-4D97-AF65-F5344CB8AC3E}">
        <p14:creationId xmlns:p14="http://schemas.microsoft.com/office/powerpoint/2010/main" val="515805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600"/>
            </a:lvl1pPr>
          </a:lstStyle>
          <a:p>
            <a:pPr>
              <a:defRPr/>
            </a:pPr>
            <a:endParaRPr lang="en-US"/>
          </a:p>
        </p:txBody>
      </p:sp>
      <p:sp>
        <p:nvSpPr>
          <p:cNvPr id="5" name="Rectangle 20"/>
          <p:cNvSpPr>
            <a:spLocks noGrp="1" noChangeArrowheads="1"/>
          </p:cNvSpPr>
          <p:nvPr>
            <p:ph type="ftr" sz="quarter" idx="11"/>
          </p:nvPr>
        </p:nvSpPr>
        <p:spPr/>
        <p:txBody>
          <a:bodyPr/>
          <a:lstStyle>
            <a:lvl1pPr>
              <a:defRPr sz="1600"/>
            </a:lvl1pPr>
          </a:lstStyle>
          <a:p>
            <a:pPr>
              <a:defRPr/>
            </a:pPr>
            <a:endParaRPr lang="en-US"/>
          </a:p>
        </p:txBody>
      </p:sp>
      <p:sp>
        <p:nvSpPr>
          <p:cNvPr id="6" name="Rectangle 21"/>
          <p:cNvSpPr>
            <a:spLocks noGrp="1" noChangeArrowheads="1"/>
          </p:cNvSpPr>
          <p:nvPr>
            <p:ph type="sldNum" sz="quarter" idx="12"/>
          </p:nvPr>
        </p:nvSpPr>
        <p:spPr/>
        <p:txBody>
          <a:bodyPr/>
          <a:lstStyle>
            <a:lvl1pPr algn="ctr">
              <a:defRPr sz="1600"/>
            </a:lvl1pPr>
          </a:lstStyle>
          <a:p>
            <a:pPr>
              <a:defRPr/>
            </a:pPr>
            <a:fld id="{3D632EB5-F76D-5343-8C48-B56F4EDB7AC7}" type="slidenum">
              <a:rPr lang="en-US"/>
              <a:pPr>
                <a:defRPr/>
              </a:pPr>
              <a:t>‹#›</a:t>
            </a:fld>
            <a:endParaRPr lang="en-US"/>
          </a:p>
        </p:txBody>
      </p:sp>
    </p:spTree>
    <p:extLst>
      <p:ext uri="{BB962C8B-B14F-4D97-AF65-F5344CB8AC3E}">
        <p14:creationId xmlns:p14="http://schemas.microsoft.com/office/powerpoint/2010/main" val="290659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4745AC1E-FA1D-0049-BC02-777E3FF18E9E}" type="slidenum">
              <a:rPr lang="en-US"/>
              <a:pPr>
                <a:defRPr/>
              </a:pPr>
              <a:t>‹#›</a:t>
            </a:fld>
            <a:endParaRPr lang="en-US"/>
          </a:p>
        </p:txBody>
      </p:sp>
    </p:spTree>
    <p:extLst>
      <p:ext uri="{BB962C8B-B14F-4D97-AF65-F5344CB8AC3E}">
        <p14:creationId xmlns:p14="http://schemas.microsoft.com/office/powerpoint/2010/main" val="7964424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600"/>
            </a:lvl1pPr>
          </a:lstStyle>
          <a:p>
            <a:pPr>
              <a:defRPr/>
            </a:pPr>
            <a:endParaRPr lang="en-US"/>
          </a:p>
        </p:txBody>
      </p:sp>
      <p:sp>
        <p:nvSpPr>
          <p:cNvPr id="6" name="Rectangle 20"/>
          <p:cNvSpPr>
            <a:spLocks noGrp="1" noChangeArrowheads="1"/>
          </p:cNvSpPr>
          <p:nvPr>
            <p:ph type="ftr" sz="quarter" idx="11"/>
          </p:nvPr>
        </p:nvSpPr>
        <p:spPr/>
        <p:txBody>
          <a:bodyPr/>
          <a:lstStyle>
            <a:lvl1pPr>
              <a:defRPr sz="1600"/>
            </a:lvl1pPr>
          </a:lstStyle>
          <a:p>
            <a:pPr>
              <a:defRPr/>
            </a:pPr>
            <a:endParaRPr lang="en-US"/>
          </a:p>
        </p:txBody>
      </p:sp>
      <p:sp>
        <p:nvSpPr>
          <p:cNvPr id="7" name="Rectangle 21"/>
          <p:cNvSpPr>
            <a:spLocks noGrp="1" noChangeArrowheads="1"/>
          </p:cNvSpPr>
          <p:nvPr>
            <p:ph type="sldNum" sz="quarter" idx="12"/>
          </p:nvPr>
        </p:nvSpPr>
        <p:spPr/>
        <p:txBody>
          <a:bodyPr/>
          <a:lstStyle>
            <a:lvl1pPr algn="ctr">
              <a:defRPr sz="1600"/>
            </a:lvl1pPr>
          </a:lstStyle>
          <a:p>
            <a:pPr>
              <a:defRPr/>
            </a:pPr>
            <a:fld id="{030ADAF2-47EE-FA42-A5A4-54C760510EFD}" type="slidenum">
              <a:rPr lang="en-US"/>
              <a:pPr>
                <a:defRPr/>
              </a:pPr>
              <a:t>‹#›</a:t>
            </a:fld>
            <a:endParaRPr lang="en-US"/>
          </a:p>
        </p:txBody>
      </p:sp>
    </p:spTree>
    <p:extLst>
      <p:ext uri="{BB962C8B-B14F-4D97-AF65-F5344CB8AC3E}">
        <p14:creationId xmlns:p14="http://schemas.microsoft.com/office/powerpoint/2010/main" val="1511865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600"/>
            </a:lvl1pPr>
          </a:lstStyle>
          <a:p>
            <a:pPr>
              <a:defRPr/>
            </a:pPr>
            <a:endParaRPr lang="en-US"/>
          </a:p>
        </p:txBody>
      </p:sp>
      <p:sp>
        <p:nvSpPr>
          <p:cNvPr id="8" name="Rectangle 20"/>
          <p:cNvSpPr>
            <a:spLocks noGrp="1" noChangeArrowheads="1"/>
          </p:cNvSpPr>
          <p:nvPr>
            <p:ph type="ftr" sz="quarter" idx="11"/>
          </p:nvPr>
        </p:nvSpPr>
        <p:spPr/>
        <p:txBody>
          <a:bodyPr/>
          <a:lstStyle>
            <a:lvl1pPr>
              <a:defRPr sz="1600"/>
            </a:lvl1pPr>
          </a:lstStyle>
          <a:p>
            <a:pPr>
              <a:defRPr/>
            </a:pPr>
            <a:endParaRPr lang="en-US"/>
          </a:p>
        </p:txBody>
      </p:sp>
      <p:sp>
        <p:nvSpPr>
          <p:cNvPr id="9" name="Rectangle 21"/>
          <p:cNvSpPr>
            <a:spLocks noGrp="1" noChangeArrowheads="1"/>
          </p:cNvSpPr>
          <p:nvPr>
            <p:ph type="sldNum" sz="quarter" idx="12"/>
          </p:nvPr>
        </p:nvSpPr>
        <p:spPr/>
        <p:txBody>
          <a:bodyPr/>
          <a:lstStyle>
            <a:lvl1pPr algn="ctr">
              <a:defRPr sz="1600"/>
            </a:lvl1pPr>
          </a:lstStyle>
          <a:p>
            <a:pPr>
              <a:defRPr/>
            </a:pPr>
            <a:fld id="{53181E87-5936-A34B-AEEE-CA75D14BFEB4}" type="slidenum">
              <a:rPr lang="en-US"/>
              <a:pPr>
                <a:defRPr/>
              </a:pPr>
              <a:t>‹#›</a:t>
            </a:fld>
            <a:endParaRPr lang="en-US"/>
          </a:p>
        </p:txBody>
      </p:sp>
    </p:spTree>
    <p:extLst>
      <p:ext uri="{BB962C8B-B14F-4D97-AF65-F5344CB8AC3E}">
        <p14:creationId xmlns:p14="http://schemas.microsoft.com/office/powerpoint/2010/main" val="102756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600"/>
            </a:lvl1pPr>
          </a:lstStyle>
          <a:p>
            <a:pPr>
              <a:defRPr/>
            </a:pPr>
            <a:endParaRPr lang="en-US"/>
          </a:p>
        </p:txBody>
      </p:sp>
      <p:sp>
        <p:nvSpPr>
          <p:cNvPr id="4" name="Rectangle 20"/>
          <p:cNvSpPr>
            <a:spLocks noGrp="1" noChangeArrowheads="1"/>
          </p:cNvSpPr>
          <p:nvPr>
            <p:ph type="ftr" sz="quarter" idx="11"/>
          </p:nvPr>
        </p:nvSpPr>
        <p:spPr/>
        <p:txBody>
          <a:bodyPr/>
          <a:lstStyle>
            <a:lvl1pPr>
              <a:defRPr sz="1600"/>
            </a:lvl1pPr>
          </a:lstStyle>
          <a:p>
            <a:pPr>
              <a:defRPr/>
            </a:pPr>
            <a:endParaRPr lang="en-US"/>
          </a:p>
        </p:txBody>
      </p:sp>
      <p:sp>
        <p:nvSpPr>
          <p:cNvPr id="5" name="Rectangle 21"/>
          <p:cNvSpPr>
            <a:spLocks noGrp="1" noChangeArrowheads="1"/>
          </p:cNvSpPr>
          <p:nvPr>
            <p:ph type="sldNum" sz="quarter" idx="12"/>
          </p:nvPr>
        </p:nvSpPr>
        <p:spPr/>
        <p:txBody>
          <a:bodyPr/>
          <a:lstStyle>
            <a:lvl1pPr algn="ctr">
              <a:defRPr sz="1600"/>
            </a:lvl1pPr>
          </a:lstStyle>
          <a:p>
            <a:pPr>
              <a:defRPr/>
            </a:pPr>
            <a:fld id="{BE553014-48E7-1C4F-8E43-E9C4A13581ED}" type="slidenum">
              <a:rPr lang="en-US"/>
              <a:pPr>
                <a:defRPr/>
              </a:pPr>
              <a:t>‹#›</a:t>
            </a:fld>
            <a:endParaRPr lang="en-US"/>
          </a:p>
        </p:txBody>
      </p:sp>
    </p:spTree>
    <p:extLst>
      <p:ext uri="{BB962C8B-B14F-4D97-AF65-F5344CB8AC3E}">
        <p14:creationId xmlns:p14="http://schemas.microsoft.com/office/powerpoint/2010/main" val="3710047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600"/>
            </a:lvl1pPr>
          </a:lstStyle>
          <a:p>
            <a:pPr>
              <a:defRPr/>
            </a:pPr>
            <a:endParaRPr lang="en-US"/>
          </a:p>
        </p:txBody>
      </p:sp>
      <p:sp>
        <p:nvSpPr>
          <p:cNvPr id="3" name="Rectangle 20"/>
          <p:cNvSpPr>
            <a:spLocks noGrp="1" noChangeArrowheads="1"/>
          </p:cNvSpPr>
          <p:nvPr>
            <p:ph type="ftr" sz="quarter" idx="11"/>
          </p:nvPr>
        </p:nvSpPr>
        <p:spPr/>
        <p:txBody>
          <a:bodyPr/>
          <a:lstStyle>
            <a:lvl1pPr>
              <a:defRPr sz="1600"/>
            </a:lvl1pPr>
          </a:lstStyle>
          <a:p>
            <a:pPr>
              <a:defRPr/>
            </a:pPr>
            <a:endParaRPr lang="en-US"/>
          </a:p>
        </p:txBody>
      </p:sp>
      <p:sp>
        <p:nvSpPr>
          <p:cNvPr id="4" name="Rectangle 21"/>
          <p:cNvSpPr>
            <a:spLocks noGrp="1" noChangeArrowheads="1"/>
          </p:cNvSpPr>
          <p:nvPr>
            <p:ph type="sldNum" sz="quarter" idx="12"/>
          </p:nvPr>
        </p:nvSpPr>
        <p:spPr/>
        <p:txBody>
          <a:bodyPr/>
          <a:lstStyle>
            <a:lvl1pPr algn="ctr">
              <a:defRPr sz="1600"/>
            </a:lvl1pPr>
          </a:lstStyle>
          <a:p>
            <a:pPr>
              <a:defRPr/>
            </a:pPr>
            <a:fld id="{A934B26C-2974-7442-A8E8-D7598F834323}" type="slidenum">
              <a:rPr lang="en-US"/>
              <a:pPr>
                <a:defRPr/>
              </a:pPr>
              <a:t>‹#›</a:t>
            </a:fld>
            <a:endParaRPr lang="en-US"/>
          </a:p>
        </p:txBody>
      </p:sp>
    </p:spTree>
    <p:extLst>
      <p:ext uri="{BB962C8B-B14F-4D97-AF65-F5344CB8AC3E}">
        <p14:creationId xmlns:p14="http://schemas.microsoft.com/office/powerpoint/2010/main" val="3093132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600"/>
            </a:lvl1pPr>
          </a:lstStyle>
          <a:p>
            <a:pPr>
              <a:defRPr/>
            </a:pPr>
            <a:endParaRPr lang="en-US"/>
          </a:p>
        </p:txBody>
      </p:sp>
      <p:sp>
        <p:nvSpPr>
          <p:cNvPr id="6" name="Rectangle 20"/>
          <p:cNvSpPr>
            <a:spLocks noGrp="1" noChangeArrowheads="1"/>
          </p:cNvSpPr>
          <p:nvPr>
            <p:ph type="ftr" sz="quarter" idx="11"/>
          </p:nvPr>
        </p:nvSpPr>
        <p:spPr/>
        <p:txBody>
          <a:bodyPr/>
          <a:lstStyle>
            <a:lvl1pPr>
              <a:defRPr sz="1600"/>
            </a:lvl1pPr>
          </a:lstStyle>
          <a:p>
            <a:pPr>
              <a:defRPr/>
            </a:pPr>
            <a:endParaRPr lang="en-US"/>
          </a:p>
        </p:txBody>
      </p:sp>
      <p:sp>
        <p:nvSpPr>
          <p:cNvPr id="7" name="Rectangle 21"/>
          <p:cNvSpPr>
            <a:spLocks noGrp="1" noChangeArrowheads="1"/>
          </p:cNvSpPr>
          <p:nvPr>
            <p:ph type="sldNum" sz="quarter" idx="12"/>
          </p:nvPr>
        </p:nvSpPr>
        <p:spPr/>
        <p:txBody>
          <a:bodyPr/>
          <a:lstStyle>
            <a:lvl1pPr algn="ctr">
              <a:defRPr sz="1600"/>
            </a:lvl1pPr>
          </a:lstStyle>
          <a:p>
            <a:pPr>
              <a:defRPr/>
            </a:pPr>
            <a:fld id="{516CAD6B-D629-F64B-BBD6-2E8C1C0756DF}" type="slidenum">
              <a:rPr lang="en-US"/>
              <a:pPr>
                <a:defRPr/>
              </a:pPr>
              <a:t>‹#›</a:t>
            </a:fld>
            <a:endParaRPr lang="en-US"/>
          </a:p>
        </p:txBody>
      </p:sp>
    </p:spTree>
    <p:extLst>
      <p:ext uri="{BB962C8B-B14F-4D97-AF65-F5344CB8AC3E}">
        <p14:creationId xmlns:p14="http://schemas.microsoft.com/office/powerpoint/2010/main" val="23055615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600"/>
            </a:lvl1pPr>
          </a:lstStyle>
          <a:p>
            <a:pPr>
              <a:defRPr/>
            </a:pPr>
            <a:endParaRPr lang="en-US"/>
          </a:p>
        </p:txBody>
      </p:sp>
      <p:sp>
        <p:nvSpPr>
          <p:cNvPr id="6" name="Rectangle 20"/>
          <p:cNvSpPr>
            <a:spLocks noGrp="1" noChangeArrowheads="1"/>
          </p:cNvSpPr>
          <p:nvPr>
            <p:ph type="ftr" sz="quarter" idx="11"/>
          </p:nvPr>
        </p:nvSpPr>
        <p:spPr/>
        <p:txBody>
          <a:bodyPr/>
          <a:lstStyle>
            <a:lvl1pPr>
              <a:defRPr sz="1600"/>
            </a:lvl1pPr>
          </a:lstStyle>
          <a:p>
            <a:pPr>
              <a:defRPr/>
            </a:pPr>
            <a:endParaRPr lang="en-US"/>
          </a:p>
        </p:txBody>
      </p:sp>
      <p:sp>
        <p:nvSpPr>
          <p:cNvPr id="7" name="Rectangle 21"/>
          <p:cNvSpPr>
            <a:spLocks noGrp="1" noChangeArrowheads="1"/>
          </p:cNvSpPr>
          <p:nvPr>
            <p:ph type="sldNum" sz="quarter" idx="12"/>
          </p:nvPr>
        </p:nvSpPr>
        <p:spPr/>
        <p:txBody>
          <a:bodyPr/>
          <a:lstStyle>
            <a:lvl1pPr algn="ctr">
              <a:defRPr sz="1600"/>
            </a:lvl1pPr>
          </a:lstStyle>
          <a:p>
            <a:pPr>
              <a:defRPr/>
            </a:pPr>
            <a:fld id="{FE0C27DC-6133-4344-A218-12171220429B}" type="slidenum">
              <a:rPr lang="en-US"/>
              <a:pPr>
                <a:defRPr/>
              </a:pPr>
              <a:t>‹#›</a:t>
            </a:fld>
            <a:endParaRPr lang="en-US"/>
          </a:p>
        </p:txBody>
      </p:sp>
    </p:spTree>
    <p:extLst>
      <p:ext uri="{BB962C8B-B14F-4D97-AF65-F5344CB8AC3E}">
        <p14:creationId xmlns:p14="http://schemas.microsoft.com/office/powerpoint/2010/main" val="40155101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600"/>
            </a:lvl1pPr>
          </a:lstStyle>
          <a:p>
            <a:pPr>
              <a:defRPr/>
            </a:pPr>
            <a:endParaRPr lang="en-US"/>
          </a:p>
        </p:txBody>
      </p:sp>
      <p:sp>
        <p:nvSpPr>
          <p:cNvPr id="5" name="Rectangle 20"/>
          <p:cNvSpPr>
            <a:spLocks noGrp="1" noChangeArrowheads="1"/>
          </p:cNvSpPr>
          <p:nvPr>
            <p:ph type="ftr" sz="quarter" idx="11"/>
          </p:nvPr>
        </p:nvSpPr>
        <p:spPr/>
        <p:txBody>
          <a:bodyPr/>
          <a:lstStyle>
            <a:lvl1pPr>
              <a:defRPr sz="1600"/>
            </a:lvl1pPr>
          </a:lstStyle>
          <a:p>
            <a:pPr>
              <a:defRPr/>
            </a:pPr>
            <a:endParaRPr lang="en-US"/>
          </a:p>
        </p:txBody>
      </p:sp>
      <p:sp>
        <p:nvSpPr>
          <p:cNvPr id="6" name="Rectangle 21"/>
          <p:cNvSpPr>
            <a:spLocks noGrp="1" noChangeArrowheads="1"/>
          </p:cNvSpPr>
          <p:nvPr>
            <p:ph type="sldNum" sz="quarter" idx="12"/>
          </p:nvPr>
        </p:nvSpPr>
        <p:spPr/>
        <p:txBody>
          <a:bodyPr/>
          <a:lstStyle>
            <a:lvl1pPr algn="ctr">
              <a:defRPr sz="1600"/>
            </a:lvl1pPr>
          </a:lstStyle>
          <a:p>
            <a:pPr>
              <a:defRPr/>
            </a:pPr>
            <a:fld id="{626CE0A8-014E-D840-93B1-259C4020E925}" type="slidenum">
              <a:rPr lang="en-US"/>
              <a:pPr>
                <a:defRPr/>
              </a:pPr>
              <a:t>‹#›</a:t>
            </a:fld>
            <a:endParaRPr lang="en-US"/>
          </a:p>
        </p:txBody>
      </p:sp>
    </p:spTree>
    <p:extLst>
      <p:ext uri="{BB962C8B-B14F-4D97-AF65-F5344CB8AC3E}">
        <p14:creationId xmlns:p14="http://schemas.microsoft.com/office/powerpoint/2010/main" val="136148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600"/>
            </a:lvl1pPr>
          </a:lstStyle>
          <a:p>
            <a:pPr>
              <a:defRPr/>
            </a:pPr>
            <a:endParaRPr lang="en-US"/>
          </a:p>
        </p:txBody>
      </p:sp>
      <p:sp>
        <p:nvSpPr>
          <p:cNvPr id="5" name="Rectangle 20"/>
          <p:cNvSpPr>
            <a:spLocks noGrp="1" noChangeArrowheads="1"/>
          </p:cNvSpPr>
          <p:nvPr>
            <p:ph type="ftr" sz="quarter" idx="11"/>
          </p:nvPr>
        </p:nvSpPr>
        <p:spPr/>
        <p:txBody>
          <a:bodyPr/>
          <a:lstStyle>
            <a:lvl1pPr>
              <a:defRPr sz="1600"/>
            </a:lvl1pPr>
          </a:lstStyle>
          <a:p>
            <a:pPr>
              <a:defRPr/>
            </a:pPr>
            <a:endParaRPr lang="en-US"/>
          </a:p>
        </p:txBody>
      </p:sp>
      <p:sp>
        <p:nvSpPr>
          <p:cNvPr id="6" name="Rectangle 21"/>
          <p:cNvSpPr>
            <a:spLocks noGrp="1" noChangeArrowheads="1"/>
          </p:cNvSpPr>
          <p:nvPr>
            <p:ph type="sldNum" sz="quarter" idx="12"/>
          </p:nvPr>
        </p:nvSpPr>
        <p:spPr/>
        <p:txBody>
          <a:bodyPr/>
          <a:lstStyle>
            <a:lvl1pPr algn="ctr">
              <a:defRPr sz="1600"/>
            </a:lvl1pPr>
          </a:lstStyle>
          <a:p>
            <a:pPr>
              <a:defRPr/>
            </a:pPr>
            <a:fld id="{9096CAE7-5564-AB41-AD5C-93ABB504C67E}" type="slidenum">
              <a:rPr lang="en-US"/>
              <a:pPr>
                <a:defRPr/>
              </a:pPr>
              <a:t>‹#›</a:t>
            </a:fld>
            <a:endParaRPr lang="en-US"/>
          </a:p>
        </p:txBody>
      </p:sp>
    </p:spTree>
    <p:extLst>
      <p:ext uri="{BB962C8B-B14F-4D97-AF65-F5344CB8AC3E}">
        <p14:creationId xmlns:p14="http://schemas.microsoft.com/office/powerpoint/2010/main" val="3662369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600"/>
            </a:lvl1pPr>
          </a:lstStyle>
          <a:p>
            <a:pPr>
              <a:defRPr/>
            </a:pPr>
            <a:endParaRPr lang="en-US"/>
          </a:p>
        </p:txBody>
      </p:sp>
      <p:sp>
        <p:nvSpPr>
          <p:cNvPr id="5" name="Rectangle 20"/>
          <p:cNvSpPr>
            <a:spLocks noGrp="1" noChangeArrowheads="1"/>
          </p:cNvSpPr>
          <p:nvPr>
            <p:ph type="ftr" sz="quarter" idx="11"/>
          </p:nvPr>
        </p:nvSpPr>
        <p:spPr/>
        <p:txBody>
          <a:bodyPr/>
          <a:lstStyle>
            <a:lvl1pPr>
              <a:defRPr sz="1600"/>
            </a:lvl1pPr>
          </a:lstStyle>
          <a:p>
            <a:pPr>
              <a:defRPr/>
            </a:pPr>
            <a:endParaRPr lang="en-US"/>
          </a:p>
        </p:txBody>
      </p:sp>
      <p:sp>
        <p:nvSpPr>
          <p:cNvPr id="6" name="Rectangle 21"/>
          <p:cNvSpPr>
            <a:spLocks noGrp="1" noChangeArrowheads="1"/>
          </p:cNvSpPr>
          <p:nvPr>
            <p:ph type="sldNum" sz="quarter" idx="12"/>
          </p:nvPr>
        </p:nvSpPr>
        <p:spPr/>
        <p:txBody>
          <a:bodyPr/>
          <a:lstStyle>
            <a:lvl1pPr algn="ctr">
              <a:defRPr sz="1600"/>
            </a:lvl1pPr>
          </a:lstStyle>
          <a:p>
            <a:pPr>
              <a:defRPr/>
            </a:pPr>
            <a:fld id="{9D0F11B9-B3B4-EB47-96C4-B3D88B09A091}" type="slidenum">
              <a:rPr lang="en-US"/>
              <a:pPr>
                <a:defRPr/>
              </a:pPr>
              <a:t>‹#›</a:t>
            </a:fld>
            <a:endParaRPr lang="en-US"/>
          </a:p>
        </p:txBody>
      </p:sp>
    </p:spTree>
    <p:extLst>
      <p:ext uri="{BB962C8B-B14F-4D97-AF65-F5344CB8AC3E}">
        <p14:creationId xmlns:p14="http://schemas.microsoft.com/office/powerpoint/2010/main" val="2481959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EC0CC33D-DFE4-5640-93C5-CE081EEC523B}" type="slidenum">
              <a:rPr lang="en-US"/>
              <a:pPr>
                <a:defRPr/>
              </a:pPr>
              <a:t>‹#›</a:t>
            </a:fld>
            <a:endParaRPr lang="en-US"/>
          </a:p>
        </p:txBody>
      </p:sp>
    </p:spTree>
    <p:extLst>
      <p:ext uri="{BB962C8B-B14F-4D97-AF65-F5344CB8AC3E}">
        <p14:creationId xmlns:p14="http://schemas.microsoft.com/office/powerpoint/2010/main" val="40506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461784B-FF75-A842-AF9B-208AF009B8EF}" type="slidenum">
              <a:rPr lang="en-US"/>
              <a:pPr>
                <a:defRPr/>
              </a:pPr>
              <a:t>‹#›</a:t>
            </a:fld>
            <a:endParaRPr lang="en-US"/>
          </a:p>
        </p:txBody>
      </p:sp>
    </p:spTree>
    <p:extLst>
      <p:ext uri="{BB962C8B-B14F-4D97-AF65-F5344CB8AC3E}">
        <p14:creationId xmlns:p14="http://schemas.microsoft.com/office/powerpoint/2010/main" val="33423699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464554E4-CC78-CA40-AEE9-7C60CD3579C3}" type="slidenum">
              <a:rPr lang="en-US"/>
              <a:pPr>
                <a:defRPr/>
              </a:pPr>
              <a:t>‹#›</a:t>
            </a:fld>
            <a:endParaRPr lang="en-US"/>
          </a:p>
        </p:txBody>
      </p:sp>
    </p:spTree>
    <p:extLst>
      <p:ext uri="{BB962C8B-B14F-4D97-AF65-F5344CB8AC3E}">
        <p14:creationId xmlns:p14="http://schemas.microsoft.com/office/powerpoint/2010/main" val="16152669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169A5254-3666-D046-A3E2-7CD3906A67ED}" type="slidenum">
              <a:rPr lang="en-US"/>
              <a:pPr>
                <a:defRPr/>
              </a:pPr>
              <a:t>‹#›</a:t>
            </a:fld>
            <a:endParaRPr lang="en-US"/>
          </a:p>
        </p:txBody>
      </p:sp>
    </p:spTree>
    <p:extLst>
      <p:ext uri="{BB962C8B-B14F-4D97-AF65-F5344CB8AC3E}">
        <p14:creationId xmlns:p14="http://schemas.microsoft.com/office/powerpoint/2010/main" val="2890318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43C6490E-8721-6E4D-A741-5B0D3568F11C}" type="slidenum">
              <a:rPr lang="en-US"/>
              <a:pPr>
                <a:defRPr/>
              </a:pPr>
              <a:t>‹#›</a:t>
            </a:fld>
            <a:endParaRPr lang="en-US"/>
          </a:p>
        </p:txBody>
      </p:sp>
    </p:spTree>
    <p:extLst>
      <p:ext uri="{BB962C8B-B14F-4D97-AF65-F5344CB8AC3E}">
        <p14:creationId xmlns:p14="http://schemas.microsoft.com/office/powerpoint/2010/main" val="3922916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9B7EC6DB-0AE5-CE4F-826B-981EB8D619C1}" type="slidenum">
              <a:rPr lang="en-US"/>
              <a:pPr>
                <a:defRPr/>
              </a:pPr>
              <a:t>‹#›</a:t>
            </a:fld>
            <a:endParaRPr lang="en-US"/>
          </a:p>
        </p:txBody>
      </p:sp>
    </p:spTree>
    <p:extLst>
      <p:ext uri="{BB962C8B-B14F-4D97-AF65-F5344CB8AC3E}">
        <p14:creationId xmlns:p14="http://schemas.microsoft.com/office/powerpoint/2010/main" val="2256087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E24AA4CE-55B6-3846-99C6-AB2FCF44EEF4}" type="slidenum">
              <a:rPr lang="en-US"/>
              <a:pPr>
                <a:defRPr/>
              </a:pPr>
              <a:t>‹#›</a:t>
            </a:fld>
            <a:endParaRPr lang="en-US"/>
          </a:p>
        </p:txBody>
      </p:sp>
    </p:spTree>
    <p:extLst>
      <p:ext uri="{BB962C8B-B14F-4D97-AF65-F5344CB8AC3E}">
        <p14:creationId xmlns:p14="http://schemas.microsoft.com/office/powerpoint/2010/main" val="3181189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98084B34-4E4A-6A4F-8BE1-42F805976E40}" type="slidenum">
              <a:rPr lang="en-US"/>
              <a:pPr>
                <a:defRPr/>
              </a:pPr>
              <a:t>‹#›</a:t>
            </a:fld>
            <a:endParaRPr lang="en-US"/>
          </a:p>
        </p:txBody>
      </p:sp>
    </p:spTree>
    <p:extLst>
      <p:ext uri="{BB962C8B-B14F-4D97-AF65-F5344CB8AC3E}">
        <p14:creationId xmlns:p14="http://schemas.microsoft.com/office/powerpoint/2010/main" val="853926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548B3C12-10D3-2249-8382-28D636734158}" type="slidenum">
              <a:rPr lang="en-US"/>
              <a:pPr>
                <a:defRPr/>
              </a:pPr>
              <a:t>‹#›</a:t>
            </a:fld>
            <a:endParaRPr lang="en-US"/>
          </a:p>
        </p:txBody>
      </p:sp>
    </p:spTree>
    <p:extLst>
      <p:ext uri="{BB962C8B-B14F-4D97-AF65-F5344CB8AC3E}">
        <p14:creationId xmlns:p14="http://schemas.microsoft.com/office/powerpoint/2010/main" val="1668085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9EC6BF10-404C-264B-B81A-D3163BF518F4}" type="slidenum">
              <a:rPr lang="en-US"/>
              <a:pPr>
                <a:defRPr/>
              </a:pPr>
              <a:t>‹#›</a:t>
            </a:fld>
            <a:endParaRPr lang="en-US"/>
          </a:p>
        </p:txBody>
      </p:sp>
    </p:spTree>
    <p:extLst>
      <p:ext uri="{BB962C8B-B14F-4D97-AF65-F5344CB8AC3E}">
        <p14:creationId xmlns:p14="http://schemas.microsoft.com/office/powerpoint/2010/main" val="26629689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9D7B8412-432B-254F-959A-6F803F36DDD8}" type="slidenum">
              <a:rPr lang="en-US"/>
              <a:pPr>
                <a:defRPr/>
              </a:pPr>
              <a:t>‹#›</a:t>
            </a:fld>
            <a:endParaRPr lang="en-US"/>
          </a:p>
        </p:txBody>
      </p:sp>
    </p:spTree>
    <p:extLst>
      <p:ext uri="{BB962C8B-B14F-4D97-AF65-F5344CB8AC3E}">
        <p14:creationId xmlns:p14="http://schemas.microsoft.com/office/powerpoint/2010/main" val="29169861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cs typeface="+mn-cs"/>
              </a:defRPr>
            </a:lvl1pPr>
          </a:lstStyle>
          <a:p>
            <a:pPr>
              <a:defRPr/>
            </a:pPr>
            <a:fld id="{8EA12D71-738E-CF48-814D-63BA8C7A3F1F}" type="slidenum">
              <a:rPr lang="en-US"/>
              <a:pPr>
                <a:defRPr/>
              </a:pPr>
              <a:t>‹#›</a:t>
            </a:fld>
            <a:endParaRPr lang="en-US"/>
          </a:p>
        </p:txBody>
      </p:sp>
    </p:spTree>
    <p:extLst>
      <p:ext uri="{BB962C8B-B14F-4D97-AF65-F5344CB8AC3E}">
        <p14:creationId xmlns:p14="http://schemas.microsoft.com/office/powerpoint/2010/main" val="250610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EFACE466-67CD-C94B-86B2-5B54B200F140}" type="slidenum">
              <a:rPr lang="en-US"/>
              <a:pPr>
                <a:defRPr/>
              </a:pPr>
              <a:t>‹#›</a:t>
            </a:fld>
            <a:endParaRPr lang="en-US"/>
          </a:p>
        </p:txBody>
      </p:sp>
    </p:spTree>
    <p:extLst>
      <p:ext uri="{BB962C8B-B14F-4D97-AF65-F5344CB8AC3E}">
        <p14:creationId xmlns:p14="http://schemas.microsoft.com/office/powerpoint/2010/main" val="37369081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21134" y="635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5" name="Rectangle 34"/>
                <p:cNvSpPr/>
                <p:nvPr/>
              </p:nvSpPr>
              <p:spPr>
                <a:xfrm>
                  <a:off x="6795" y="635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6" name="Rectangle 35"/>
                <p:cNvSpPr/>
                <p:nvPr/>
              </p:nvSpPr>
              <p:spPr>
                <a:xfrm>
                  <a:off x="235379" y="635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defTabSz="914400" eaLnBrk="0" fontAlgn="base" hangingPunct="0">
              <a:spcBef>
                <a:spcPct val="0"/>
              </a:spcBef>
              <a:spcAft>
                <a:spcPct val="0"/>
              </a:spcAft>
              <a:defRPr sz="2400">
                <a:ea typeface="ＭＳ Ｐゴシック" charset="0"/>
                <a:cs typeface="ＭＳ Ｐゴシック" charset="0"/>
              </a:defRPr>
            </a:lvl1pPr>
          </a:lstStyle>
          <a:p>
            <a:pPr>
              <a:defRPr/>
            </a:pPr>
            <a:fld id="{063824A2-EC1E-804A-A71A-A3A62EA366D5}" type="datetimeFigureOut">
              <a:rPr lang="en-US"/>
              <a:pPr>
                <a:defRPr/>
              </a:pPr>
              <a:t>4/9/20</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defTabSz="914400" eaLnBrk="0" fontAlgn="base" hangingPunct="0">
              <a:spcBef>
                <a:spcPct val="0"/>
              </a:spcBef>
              <a:spcAft>
                <a:spcPct val="0"/>
              </a:spcAft>
              <a:defRPr>
                <a:solidFill>
                  <a:srgbClr val="94C600"/>
                </a:solidFill>
                <a:ea typeface="ＭＳ Ｐゴシック" charset="0"/>
                <a:cs typeface="ＭＳ Ｐゴシック" charset="0"/>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defTabSz="914400" eaLnBrk="0" fontAlgn="base" hangingPunct="0">
              <a:spcBef>
                <a:spcPct val="0"/>
              </a:spcBef>
              <a:spcAft>
                <a:spcPct val="0"/>
              </a:spcAft>
              <a:defRPr>
                <a:solidFill>
                  <a:srgbClr val="94C600"/>
                </a:solidFill>
                <a:ea typeface="ＭＳ Ｐゴシック" charset="0"/>
                <a:cs typeface="ＭＳ Ｐゴシック" charset="0"/>
              </a:defRPr>
            </a:lvl1pPr>
          </a:lstStyle>
          <a:p>
            <a:pPr>
              <a:defRPr/>
            </a:pPr>
            <a:fld id="{A427BF83-4E65-904F-8EDE-C028F7B6CF03}" type="slidenum">
              <a:rPr lang="en-US"/>
              <a:pPr>
                <a:defRPr/>
              </a:pPr>
              <a:t>‹#›</a:t>
            </a:fld>
            <a:endParaRPr lang="en-US"/>
          </a:p>
        </p:txBody>
      </p:sp>
    </p:spTree>
    <p:extLst>
      <p:ext uri="{BB962C8B-B14F-4D97-AF65-F5344CB8AC3E}">
        <p14:creationId xmlns:p14="http://schemas.microsoft.com/office/powerpoint/2010/main" val="3333460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BCAC82-D43B-ED47-B884-0CC5E20E48B2}" type="datetimeFigureOut">
              <a:rPr lang="en-US"/>
              <a:pPr>
                <a:defRPr/>
              </a:pPr>
              <a:t>4/9/20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E6E9B91-80B9-C044-A41E-EE52B75E0244}" type="slidenum">
              <a:rPr lang="en-US"/>
              <a:pPr>
                <a:defRPr/>
              </a:pPr>
              <a:t>‹#›</a:t>
            </a:fld>
            <a:endParaRPr lang="en-US"/>
          </a:p>
        </p:txBody>
      </p:sp>
    </p:spTree>
    <p:extLst>
      <p:ext uri="{BB962C8B-B14F-4D97-AF65-F5344CB8AC3E}">
        <p14:creationId xmlns:p14="http://schemas.microsoft.com/office/powerpoint/2010/main" val="29820675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EADC08-506A-594D-8800-C809B856EC69}" type="datetimeFigureOut">
              <a:rPr lang="en-US"/>
              <a:pPr>
                <a:defRPr/>
              </a:pPr>
              <a:t>4/9/20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CDD6B40-DE70-8D47-B22A-17347B67885C}" type="slidenum">
              <a:rPr lang="en-US"/>
              <a:pPr>
                <a:defRPr/>
              </a:pPr>
              <a:t>‹#›</a:t>
            </a:fld>
            <a:endParaRPr lang="en-US"/>
          </a:p>
        </p:txBody>
      </p:sp>
    </p:spTree>
    <p:extLst>
      <p:ext uri="{BB962C8B-B14F-4D97-AF65-F5344CB8AC3E}">
        <p14:creationId xmlns:p14="http://schemas.microsoft.com/office/powerpoint/2010/main" val="20957507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5"/>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341F1D8-BD47-CA44-8492-CCE1AC46641A}" type="datetimeFigureOut">
              <a:rPr lang="en-US"/>
              <a:pPr>
                <a:defRPr/>
              </a:pPr>
              <a:t>4/9/20</a:t>
            </a:fld>
            <a:endParaRPr lang="en-US"/>
          </a:p>
        </p:txBody>
      </p:sp>
      <p:sp>
        <p:nvSpPr>
          <p:cNvPr id="6" name="Footer Placeholder 5"/>
          <p:cNvSpPr>
            <a:spLocks noGrp="1"/>
          </p:cNvSpPr>
          <p:nvPr>
            <p:ph type="ftr" sz="quarter" idx="16"/>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7"/>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FBDE6F-293F-4A47-B71E-475FE4E47703}" type="slidenum">
              <a:rPr lang="en-US"/>
              <a:pPr>
                <a:defRPr/>
              </a:pPr>
              <a:t>‹#›</a:t>
            </a:fld>
            <a:endParaRPr lang="en-US"/>
          </a:p>
        </p:txBody>
      </p:sp>
    </p:spTree>
    <p:extLst>
      <p:ext uri="{BB962C8B-B14F-4D97-AF65-F5344CB8AC3E}">
        <p14:creationId xmlns:p14="http://schemas.microsoft.com/office/powerpoint/2010/main" val="2980523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EF0BEA1-C3E6-0345-9506-739CAC09E532}" type="datetimeFigureOut">
              <a:rPr lang="en-US"/>
              <a:pPr>
                <a:defRPr/>
              </a:pPr>
              <a:t>4/9/20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74463E-1BC4-C443-984E-D02CDBD0EF0F}" type="slidenum">
              <a:rPr lang="en-US"/>
              <a:pPr>
                <a:defRPr/>
              </a:pPr>
              <a:t>‹#›</a:t>
            </a:fld>
            <a:endParaRPr lang="en-US"/>
          </a:p>
        </p:txBody>
      </p:sp>
    </p:spTree>
    <p:extLst>
      <p:ext uri="{BB962C8B-B14F-4D97-AF65-F5344CB8AC3E}">
        <p14:creationId xmlns:p14="http://schemas.microsoft.com/office/powerpoint/2010/main" val="441279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38C3BF-92D0-104C-B39B-147394F9A275}" type="datetimeFigureOut">
              <a:rPr lang="en-US"/>
              <a:pPr>
                <a:defRPr/>
              </a:pPr>
              <a:t>4/9/20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A924FA4-DFF5-814C-AAFE-DDA66FA9B164}" type="slidenum">
              <a:rPr lang="en-US"/>
              <a:pPr>
                <a:defRPr/>
              </a:pPr>
              <a:t>‹#›</a:t>
            </a:fld>
            <a:endParaRPr lang="en-US"/>
          </a:p>
        </p:txBody>
      </p:sp>
    </p:spTree>
    <p:extLst>
      <p:ext uri="{BB962C8B-B14F-4D97-AF65-F5344CB8AC3E}">
        <p14:creationId xmlns:p14="http://schemas.microsoft.com/office/powerpoint/2010/main" val="467576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77E6F78-80E2-0049-B653-01B5E4F4585C}" type="datetimeFigureOut">
              <a:rPr lang="en-US"/>
              <a:pPr>
                <a:defRPr/>
              </a:pPr>
              <a:t>4/9/20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4989C44-1933-7344-971B-274AED3C04BB}" type="slidenum">
              <a:rPr lang="en-US"/>
              <a:pPr>
                <a:defRPr/>
              </a:pPr>
              <a:t>‹#›</a:t>
            </a:fld>
            <a:endParaRPr lang="en-US"/>
          </a:p>
        </p:txBody>
      </p:sp>
    </p:spTree>
    <p:extLst>
      <p:ext uri="{BB962C8B-B14F-4D97-AF65-F5344CB8AC3E}">
        <p14:creationId xmlns:p14="http://schemas.microsoft.com/office/powerpoint/2010/main" val="824625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21134" y="635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6" name="Rectangle 35"/>
                <p:cNvSpPr/>
                <p:nvPr/>
              </p:nvSpPr>
              <p:spPr>
                <a:xfrm>
                  <a:off x="6795" y="635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7" name="Rectangle 36"/>
                <p:cNvSpPr/>
                <p:nvPr/>
              </p:nvSpPr>
              <p:spPr>
                <a:xfrm>
                  <a:off x="235379" y="635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86584D3-59B8-A244-9AFB-C612DDA0F75B}" type="datetimeFigureOut">
              <a:rPr lang="en-US"/>
              <a:pPr>
                <a:defRPr/>
              </a:pPr>
              <a:t>4/9/20</a:t>
            </a:fld>
            <a:endParaRPr lang="en-US"/>
          </a:p>
        </p:txBody>
      </p:sp>
      <p:sp>
        <p:nvSpPr>
          <p:cNvPr id="49" name="Slide Number Placeholder 6"/>
          <p:cNvSpPr>
            <a:spLocks noGrp="1"/>
          </p:cNvSpPr>
          <p:nvPr>
            <p:ph type="sldNum"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1236A5D-FDB1-EE48-9124-0248B3B5DCA9}" type="slidenum">
              <a:rPr lang="en-US"/>
              <a:pPr>
                <a:defRPr/>
              </a:pPr>
              <a:t>‹#›</a:t>
            </a:fld>
            <a:endParaRPr 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1494279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21134" y="635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6" name="Rectangle 35"/>
                <p:cNvSpPr/>
                <p:nvPr/>
              </p:nvSpPr>
              <p:spPr>
                <a:xfrm>
                  <a:off x="6795" y="635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7" name="Rectangle 36"/>
                <p:cNvSpPr/>
                <p:nvPr/>
              </p:nvSpPr>
              <p:spPr>
                <a:xfrm>
                  <a:off x="235379" y="635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8"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11C51C1-FA53-EE41-9362-D759A9D86E46}" type="datetimeFigureOut">
              <a:rPr lang="en-US"/>
              <a:pPr>
                <a:defRPr/>
              </a:pPr>
              <a:t>4/9/20</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0"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350B66E-DF75-794D-843B-03AD2CEDF68C}" type="slidenum">
              <a:rPr lang="en-US"/>
              <a:pPr>
                <a:defRPr/>
              </a:pPr>
              <a:t>‹#›</a:t>
            </a:fld>
            <a:endParaRPr lang="en-US"/>
          </a:p>
        </p:txBody>
      </p:sp>
    </p:spTree>
    <p:extLst>
      <p:ext uri="{BB962C8B-B14F-4D97-AF65-F5344CB8AC3E}">
        <p14:creationId xmlns:p14="http://schemas.microsoft.com/office/powerpoint/2010/main" val="13233190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A16147E-6341-964E-807A-4287B169B412}" type="datetimeFigureOut">
              <a:rPr lang="en-US"/>
              <a:pPr>
                <a:defRPr/>
              </a:pPr>
              <a:t>4/9/20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6C087A-4F9F-D142-AA81-41A301A1DF08}" type="slidenum">
              <a:rPr lang="en-US"/>
              <a:pPr>
                <a:defRPr/>
              </a:pPr>
              <a:t>‹#›</a:t>
            </a:fld>
            <a:endParaRPr lang="en-US"/>
          </a:p>
        </p:txBody>
      </p:sp>
    </p:spTree>
    <p:extLst>
      <p:ext uri="{BB962C8B-B14F-4D97-AF65-F5344CB8AC3E}">
        <p14:creationId xmlns:p14="http://schemas.microsoft.com/office/powerpoint/2010/main" val="956291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7.png"/><Relationship Id="rId2" Type="http://schemas.openxmlformats.org/officeDocument/2006/relationships/slideLayout" Target="../slideLayouts/slideLayout102.xml"/><Relationship Id="rId16" Type="http://schemas.openxmlformats.org/officeDocument/2006/relationships/image" Target="../media/image10.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9.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41619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141619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141619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416202" name="Freeform 10"/>
                    <p:cNvSpPr>
                      <a:spLocks/>
                    </p:cNvSpPr>
                    <p:nvPr/>
                  </p:nvSpPr>
                  <p:spPr bwMode="auto">
                    <a:xfrm>
                      <a:off x="2211"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03" name="Freeform 11"/>
                    <p:cNvSpPr>
                      <a:spLocks/>
                    </p:cNvSpPr>
                    <p:nvPr/>
                  </p:nvSpPr>
                  <p:spPr bwMode="auto">
                    <a:xfrm>
                      <a:off x="1706" y="30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sp>
                <p:nvSpPr>
                  <p:cNvPr id="1416204" name="Oval 12"/>
                  <p:cNvSpPr>
                    <a:spLocks noChangeArrowheads="1"/>
                  </p:cNvSpPr>
                  <p:nvPr/>
                </p:nvSpPr>
                <p:spPr bwMode="auto">
                  <a:xfrm>
                    <a:off x="2396" y="1356"/>
                    <a:ext cx="175" cy="247"/>
                  </a:xfrm>
                  <a:prstGeom prst="ellipse">
                    <a:avLst/>
                  </a:prstGeom>
                  <a:solidFill>
                    <a:srgbClr val="E7D6B7"/>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16205" name="Freeform 13"/>
                  <p:cNvSpPr>
                    <a:spLocks/>
                  </p:cNvSpPr>
                  <p:nvPr/>
                </p:nvSpPr>
                <p:spPr bwMode="auto">
                  <a:xfrm>
                    <a:off x="2697" y="672"/>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06" name="Freeform 14"/>
                  <p:cNvSpPr>
                    <a:spLocks/>
                  </p:cNvSpPr>
                  <p:nvPr/>
                </p:nvSpPr>
                <p:spPr bwMode="auto">
                  <a:xfrm>
                    <a:off x="2765"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07" name="Freeform 15"/>
                  <p:cNvSpPr>
                    <a:spLocks/>
                  </p:cNvSpPr>
                  <p:nvPr/>
                </p:nvSpPr>
                <p:spPr bwMode="auto">
                  <a:xfrm>
                    <a:off x="246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08"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09" name="Freeform 17"/>
                  <p:cNvSpPr>
                    <a:spLocks/>
                  </p:cNvSpPr>
                  <p:nvPr/>
                </p:nvSpPr>
                <p:spPr bwMode="auto">
                  <a:xfrm>
                    <a:off x="2094" y="861"/>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grpSp>
            <p:pic>
              <p:nvPicPr>
                <p:cNvPr id="1416210"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1"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2"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3"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4"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5"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6"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17"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416219"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0"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1"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2"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3"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4"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5"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6"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7"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8"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29"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0"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1"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2"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3"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4"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5"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6"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16237"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grpSp>
        <p:sp>
          <p:nvSpPr>
            <p:cNvPr id="141623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39"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40"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1624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4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xmlns="" w="9525" cap="flat" cmpd="sng">
                  <a:solidFill>
                    <a:schemeClr val="tx1"/>
                  </a:solidFill>
                  <a:prstDash val="solid"/>
                  <a:round/>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4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4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16245"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1624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kumimoji="1" lang="en-US" sz="1800">
                <a:latin typeface="Arial" charset="0"/>
                <a:cs typeface="+mn-cs"/>
              </a:endParaRPr>
            </a:p>
          </p:txBody>
        </p:sp>
        <p:sp>
          <p:nvSpPr>
            <p:cNvPr id="1416247"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416248"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eaLnBrk="1" hangingPunct="1">
                <a:defRPr/>
              </a:pPr>
              <a:endParaRPr kumimoji="1" lang="en-US" sz="1800">
                <a:latin typeface="Arial" charset="0"/>
                <a:cs typeface="+mn-cs"/>
              </a:endParaRPr>
            </a:p>
          </p:txBody>
        </p:sp>
      </p:grpSp>
      <p:sp>
        <p:nvSpPr>
          <p:cNvPr id="1416249"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6250"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6251"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000">
                <a:latin typeface="+mn-lt"/>
                <a:cs typeface="+mn-cs"/>
              </a:defRPr>
            </a:lvl1pPr>
          </a:lstStyle>
          <a:p>
            <a:pPr>
              <a:defRPr/>
            </a:pPr>
            <a:endParaRPr lang="en-US"/>
          </a:p>
        </p:txBody>
      </p:sp>
      <p:sp>
        <p:nvSpPr>
          <p:cNvPr id="1416252"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latin typeface="+mn-lt"/>
                <a:cs typeface="+mn-cs"/>
              </a:defRPr>
            </a:lvl1pPr>
          </a:lstStyle>
          <a:p>
            <a:pPr>
              <a:defRPr/>
            </a:pPr>
            <a:endParaRPr lang="en-US"/>
          </a:p>
        </p:txBody>
      </p:sp>
      <p:sp>
        <p:nvSpPr>
          <p:cNvPr id="1416253"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latin typeface="+mn-lt"/>
                <a:cs typeface="+mn-cs"/>
              </a:defRPr>
            </a:lvl1pPr>
          </a:lstStyle>
          <a:p>
            <a:pPr>
              <a:defRPr/>
            </a:pPr>
            <a:fld id="{AEF53FA3-899D-D242-B05C-56E2CDE75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8"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90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9082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16" tIns="45709" rIns="91416" bIns="45709" numCol="1" anchor="ctr" anchorCtr="0" compatLnSpc="1">
            <a:prstTxWarp prst="textNoShape">
              <a:avLst/>
            </a:prstTxWarp>
          </a:bodyPr>
          <a:lstStyle>
            <a:lvl1pPr algn="r" eaLnBrk="1" hangingPunct="1">
              <a:defRPr sz="1200" smtClean="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16" tIns="45709" rIns="91416" bIns="45709" numCol="1" anchor="ctr" anchorCtr="0" compatLnSpc="1">
            <a:prstTxWarp prst="textNoShape">
              <a:avLst/>
            </a:prstTxWarp>
          </a:bodyPr>
          <a:lstStyle>
            <a:lvl1pPr algn="l" eaLnBrk="1" hangingPunct="1">
              <a:defRPr sz="1200" smtClean="0">
                <a:solidFill>
                  <a:srgbClr val="FFFFFF"/>
                </a:solidFill>
                <a:effectLst>
                  <a:outerShdw blurRad="38100" dist="38100" dir="2700000" algn="tl">
                    <a:srgbClr val="212121"/>
                  </a:outerShdw>
                </a:effectLst>
                <a:latin typeface="Calisto MT"/>
                <a:cs typeface="ＭＳ Ｐゴシック"/>
              </a:defRPr>
            </a:lvl1pPr>
          </a:lstStyle>
          <a:p>
            <a:pPr>
              <a:defRPr/>
            </a:pPr>
            <a:endParaRPr lang="en-US"/>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16" tIns="45709" rIns="91416" bIns="45709" numCol="1" anchor="ctr" anchorCtr="0" compatLnSpc="1">
            <a:prstTxWarp prst="textNoShape">
              <a:avLst/>
            </a:prstTxWarp>
          </a:bodyPr>
          <a:lstStyle>
            <a:lvl1pPr eaLnBrk="1" hangingPunct="1">
              <a:defRPr sz="1200" smtClean="0">
                <a:solidFill>
                  <a:srgbClr val="FFFFFF"/>
                </a:solidFill>
                <a:effectLst>
                  <a:outerShdw blurRad="38100" dist="38100" dir="2700000" algn="tl">
                    <a:srgbClr val="212121"/>
                  </a:outerShdw>
                </a:effectLst>
                <a:latin typeface="Calisto MT"/>
                <a:cs typeface="ＭＳ Ｐゴシック"/>
              </a:defRPr>
            </a:lvl1pPr>
          </a:lstStyle>
          <a:p>
            <a:pPr>
              <a:defRPr/>
            </a:pPr>
            <a:fld id="{AD92501E-1916-E845-95FD-A4BBACBFBC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082"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165"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25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332"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1313" indent="-341313"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4213" indent="-334963" algn="l" rtl="0" eaLnBrk="0" fontAlgn="base" hangingPunct="0">
        <a:spcBef>
          <a:spcPts val="600"/>
        </a:spcBef>
        <a:spcAft>
          <a:spcPct val="0"/>
        </a:spcAft>
        <a:buBlip>
          <a:blip r:embed="rId17"/>
        </a:buBlip>
        <a:defRPr sz="2000">
          <a:solidFill>
            <a:schemeClr val="tx1"/>
          </a:solidFill>
          <a:latin typeface="+mn-lt"/>
          <a:ea typeface="+mn-ea"/>
        </a:defRPr>
      </a:lvl2pPr>
      <a:lvl3pPr marL="1033463" indent="-347663" algn="l" rtl="0" eaLnBrk="0" fontAlgn="base" hangingPunct="0">
        <a:spcBef>
          <a:spcPts val="600"/>
        </a:spcBef>
        <a:spcAft>
          <a:spcPct val="0"/>
        </a:spcAft>
        <a:buBlip>
          <a:blip r:embed="rId17"/>
        </a:buBlip>
        <a:defRPr>
          <a:solidFill>
            <a:schemeClr val="tx1"/>
          </a:solidFill>
          <a:latin typeface="+mn-lt"/>
          <a:ea typeface="+mn-ea"/>
        </a:defRPr>
      </a:lvl3pPr>
      <a:lvl4pPr marL="1370013" indent="-334963" algn="l" rtl="0" eaLnBrk="0" fontAlgn="base" hangingPunct="0">
        <a:spcBef>
          <a:spcPts val="600"/>
        </a:spcBef>
        <a:spcAft>
          <a:spcPct val="0"/>
        </a:spcAft>
        <a:buBlip>
          <a:blip r:embed="rId17"/>
        </a:buBlip>
        <a:defRPr>
          <a:solidFill>
            <a:schemeClr val="tx1"/>
          </a:solidFill>
          <a:latin typeface="+mn-lt"/>
          <a:ea typeface="+mn-ea"/>
        </a:defRPr>
      </a:lvl4pPr>
      <a:lvl5pPr marL="1719263" indent="-347663" algn="l" rtl="0" eaLnBrk="0" fontAlgn="base" hangingPunct="0">
        <a:spcBef>
          <a:spcPts val="600"/>
        </a:spcBef>
        <a:spcAft>
          <a:spcPct val="0"/>
        </a:spcAft>
        <a:buBlip>
          <a:blip r:embed="rId17"/>
        </a:buBlip>
        <a:defRPr>
          <a:solidFill>
            <a:schemeClr val="tx1"/>
          </a:solidFill>
          <a:latin typeface="+mn-lt"/>
          <a:ea typeface="+mn-ea"/>
        </a:defRPr>
      </a:lvl5pPr>
      <a:lvl6pPr marL="2177494" indent="-349160" algn="l" rtl="0" fontAlgn="base">
        <a:spcBef>
          <a:spcPts val="600"/>
        </a:spcBef>
        <a:spcAft>
          <a:spcPct val="0"/>
        </a:spcAft>
        <a:buBlip>
          <a:blip r:embed="rId17"/>
        </a:buBlip>
        <a:defRPr>
          <a:solidFill>
            <a:schemeClr val="tx1"/>
          </a:solidFill>
          <a:latin typeface="+mn-lt"/>
          <a:ea typeface="+mn-ea"/>
        </a:defRPr>
      </a:lvl6pPr>
      <a:lvl7pPr marL="2634575" indent="-349160" algn="l" rtl="0" fontAlgn="base">
        <a:spcBef>
          <a:spcPts val="600"/>
        </a:spcBef>
        <a:spcAft>
          <a:spcPct val="0"/>
        </a:spcAft>
        <a:buBlip>
          <a:blip r:embed="rId17"/>
        </a:buBlip>
        <a:defRPr>
          <a:solidFill>
            <a:schemeClr val="tx1"/>
          </a:solidFill>
          <a:latin typeface="+mn-lt"/>
          <a:ea typeface="+mn-ea"/>
        </a:defRPr>
      </a:lvl7pPr>
      <a:lvl8pPr marL="3091659" indent="-349160" algn="l" rtl="0" fontAlgn="base">
        <a:spcBef>
          <a:spcPts val="600"/>
        </a:spcBef>
        <a:spcAft>
          <a:spcPct val="0"/>
        </a:spcAft>
        <a:buBlip>
          <a:blip r:embed="rId17"/>
        </a:buBlip>
        <a:defRPr>
          <a:solidFill>
            <a:schemeClr val="tx1"/>
          </a:solidFill>
          <a:latin typeface="+mn-lt"/>
          <a:ea typeface="+mn-ea"/>
        </a:defRPr>
      </a:lvl8pPr>
      <a:lvl9pPr marL="3548741" indent="-34916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395934203"/>
      </p:ext>
    </p:extLst>
  </p:cSld>
  <p:clrMap bg1="dk2" tx1="lt1" bg2="dk1" tx2="lt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76703855"/>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59875"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3318" name="Group 4"/>
            <p:cNvGrpSpPr>
              <a:grpSpLocks/>
            </p:cNvGrpSpPr>
            <p:nvPr/>
          </p:nvGrpSpPr>
          <p:grpSpPr bwMode="auto">
            <a:xfrm>
              <a:off x="246" y="204"/>
              <a:ext cx="5271" cy="3889"/>
              <a:chOff x="246" y="204"/>
              <a:chExt cx="5271" cy="3889"/>
            </a:xfrm>
          </p:grpSpPr>
          <p:sp>
            <p:nvSpPr>
              <p:cNvPr id="13598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cs typeface="+mn-cs"/>
                </a:endParaRPr>
              </a:p>
            </p:txBody>
          </p:sp>
          <p:sp>
            <p:nvSpPr>
              <p:cNvPr id="135987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7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8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5989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3319" name="Group 28"/>
            <p:cNvGrpSpPr>
              <a:grpSpLocks/>
            </p:cNvGrpSpPr>
            <p:nvPr/>
          </p:nvGrpSpPr>
          <p:grpSpPr bwMode="auto">
            <a:xfrm>
              <a:off x="0" y="0"/>
              <a:ext cx="1246" cy="1232"/>
              <a:chOff x="0" y="0"/>
              <a:chExt cx="1246" cy="1232"/>
            </a:xfrm>
          </p:grpSpPr>
          <p:sp>
            <p:nvSpPr>
              <p:cNvPr id="1359901"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59902"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59903"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1359904" name="Text Box 32"/>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900" b="1">
                <a:solidFill>
                  <a:srgbClr val="FFFFFF"/>
                </a:solidFill>
                <a:latin typeface="Arial" charset="0"/>
                <a:cs typeface="+mn-cs"/>
              </a:rPr>
              <a:t>©2003 TBBMI</a:t>
            </a:r>
          </a:p>
        </p:txBody>
      </p:sp>
      <p:sp>
        <p:nvSpPr>
          <p:cNvPr id="1359905"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1">
                <a:effectLst>
                  <a:outerShdw blurRad="38100" dist="38100" dir="2700000" algn="tl">
                    <a:srgbClr val="000000"/>
                  </a:outerShdw>
                </a:effectLst>
                <a:latin typeface="Comic Sans MS" charset="0"/>
                <a:cs typeface="+mn-cs"/>
              </a:rPr>
              <a:t>7.5.03c.</a:t>
            </a:r>
          </a:p>
        </p:txBody>
      </p:sp>
    </p:spTree>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0FF9EC7A-DFA2-9849-8BF8-0EE2ED0BB4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9CDC00B-6CF9-304D-ADF8-D7C82A5E56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9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latin typeface="+mn-lt"/>
                <a:cs typeface="+mn-cs"/>
              </a:defRPr>
            </a:lvl1pPr>
          </a:lstStyle>
          <a:p>
            <a:pPr>
              <a:defRPr/>
            </a:pPr>
            <a:endParaRPr lang="en-US"/>
          </a:p>
        </p:txBody>
      </p:sp>
      <p:sp>
        <p:nvSpPr>
          <p:cNvPr id="129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cs typeface="+mn-cs"/>
              </a:defRPr>
            </a:lvl1pPr>
          </a:lstStyle>
          <a:p>
            <a:pPr>
              <a:defRPr/>
            </a:pPr>
            <a:endParaRPr lang="en-US"/>
          </a:p>
        </p:txBody>
      </p:sp>
      <p:sp>
        <p:nvSpPr>
          <p:cNvPr id="129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cs typeface="+mn-cs"/>
              </a:defRPr>
            </a:lvl1pPr>
          </a:lstStyle>
          <a:p>
            <a:pPr>
              <a:defRPr/>
            </a:pPr>
            <a:fld id="{B1A55FDE-DD19-7744-9D8C-B369E266F1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ea typeface="ＭＳ Ｐゴシック" charset="0"/>
          <a:cs typeface="Geneva" charset="0"/>
        </a:defRPr>
      </a:lvl6pPr>
      <a:lvl7pPr marL="914400" algn="ctr" rtl="0" fontAlgn="base">
        <a:spcBef>
          <a:spcPct val="0"/>
        </a:spcBef>
        <a:spcAft>
          <a:spcPct val="0"/>
        </a:spcAft>
        <a:defRPr sz="4400">
          <a:solidFill>
            <a:schemeClr val="tx2"/>
          </a:solidFill>
          <a:latin typeface="Arial" charset="0"/>
          <a:ea typeface="ＭＳ Ｐゴシック" charset="0"/>
          <a:cs typeface="Geneva" charset="0"/>
        </a:defRPr>
      </a:lvl7pPr>
      <a:lvl8pPr marL="1371600" algn="ctr" rtl="0" fontAlgn="base">
        <a:spcBef>
          <a:spcPct val="0"/>
        </a:spcBef>
        <a:spcAft>
          <a:spcPct val="0"/>
        </a:spcAft>
        <a:defRPr sz="4400">
          <a:solidFill>
            <a:schemeClr val="tx2"/>
          </a:solidFill>
          <a:latin typeface="Arial" charset="0"/>
          <a:ea typeface="ＭＳ Ｐゴシック" charset="0"/>
          <a:cs typeface="Geneva" charset="0"/>
        </a:defRPr>
      </a:lvl8pPr>
      <a:lvl9pPr marL="1828800" algn="ctr" rtl="0" fontAlgn="base">
        <a:spcBef>
          <a:spcPct val="0"/>
        </a:spcBef>
        <a:spcAft>
          <a:spcPct val="0"/>
        </a:spcAft>
        <a:defRPr sz="4400">
          <a:solidFill>
            <a:schemeClr val="tx2"/>
          </a:solidFill>
          <a:latin typeface="Arial" charset="0"/>
          <a:ea typeface="ＭＳ Ｐゴシック" charset="0"/>
          <a:cs typeface="Genev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Geneva"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mn-cs"/>
        </a:defRPr>
      </a:lvl5pPr>
      <a:lvl6pPr marL="2514600" indent="-228600" algn="l" rtl="0" fontAlgn="base">
        <a:spcBef>
          <a:spcPct val="20000"/>
        </a:spcBef>
        <a:spcAft>
          <a:spcPct val="0"/>
        </a:spcAft>
        <a:buChar char="»"/>
        <a:defRPr sz="2000">
          <a:solidFill>
            <a:schemeClr val="tx1"/>
          </a:solidFill>
          <a:latin typeface="+mn-lt"/>
          <a:ea typeface="Geneva" charset="0"/>
          <a:cs typeface="+mn-cs"/>
        </a:defRPr>
      </a:lvl6pPr>
      <a:lvl7pPr marL="2971800" indent="-228600" algn="l" rtl="0" fontAlgn="base">
        <a:spcBef>
          <a:spcPct val="20000"/>
        </a:spcBef>
        <a:spcAft>
          <a:spcPct val="0"/>
        </a:spcAft>
        <a:buChar char="»"/>
        <a:defRPr sz="2000">
          <a:solidFill>
            <a:schemeClr val="tx1"/>
          </a:solidFill>
          <a:latin typeface="+mn-lt"/>
          <a:ea typeface="Geneva" charset="0"/>
          <a:cs typeface="+mn-cs"/>
        </a:defRPr>
      </a:lvl7pPr>
      <a:lvl8pPr marL="3429000" indent="-228600" algn="l" rtl="0" fontAlgn="base">
        <a:spcBef>
          <a:spcPct val="20000"/>
        </a:spcBef>
        <a:spcAft>
          <a:spcPct val="0"/>
        </a:spcAft>
        <a:buChar char="»"/>
        <a:defRPr sz="2000">
          <a:solidFill>
            <a:schemeClr val="tx1"/>
          </a:solidFill>
          <a:latin typeface="+mn-lt"/>
          <a:ea typeface="Geneva" charset="0"/>
          <a:cs typeface="+mn-cs"/>
        </a:defRPr>
      </a:lvl8pPr>
      <a:lvl9pPr marL="3886200" indent="-228600" algn="l" rtl="0" fontAlgn="base">
        <a:spcBef>
          <a:spcPct val="20000"/>
        </a:spcBef>
        <a:spcAft>
          <a:spcPct val="0"/>
        </a:spcAft>
        <a:buChar char="»"/>
        <a:defRPr sz="2000">
          <a:solidFill>
            <a:schemeClr val="tx1"/>
          </a:solidFill>
          <a:latin typeface="+mn-lt"/>
          <a:ea typeface="Geneva"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1FE2833-D295-4240-8FD1-BB24896697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endParaRPr lang="en-US" sz="1400">
                <a:solidFill>
                  <a:srgbClr val="000000"/>
                </a:solidFill>
                <a:latin typeface="Arial Narrow"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a:endParaRPr lang="en-US" sz="1400">
                <a:solidFill>
                  <a:srgbClr val="000000"/>
                </a:solidFill>
                <a:latin typeface="Arial Narrow"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charset="0"/>
                <a:cs typeface="Times New Roman" charset="0"/>
              </a:defRPr>
            </a:lvl1pPr>
          </a:lstStyle>
          <a:p>
            <a:pPr>
              <a:defRPr/>
            </a:pPr>
            <a:fld id="{89D0A980-6757-8D4B-9FBD-70B0A314F7C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10FCC2DE-BECC-C64B-95F1-8F5DA019E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89090" name="Group 41"/>
          <p:cNvGrpSpPr>
            <a:grpSpLocks/>
          </p:cNvGrpSpPr>
          <p:nvPr/>
        </p:nvGrpSpPr>
        <p:grpSpPr bwMode="auto">
          <a:xfrm>
            <a:off x="-304800" y="0"/>
            <a:ext cx="9932988" cy="6858000"/>
            <a:chOff x="-382404" y="0"/>
            <a:chExt cx="9932332" cy="6858000"/>
          </a:xfrm>
        </p:grpSpPr>
        <p:grpSp>
          <p:nvGrpSpPr>
            <p:cNvPr id="89099" name="Group 44"/>
            <p:cNvGrpSpPr>
              <a:grpSpLocks/>
            </p:cNvGrpSpPr>
            <p:nvPr/>
          </p:nvGrpSpPr>
          <p:grpSpPr bwMode="auto">
            <a:xfrm>
              <a:off x="0" y="0"/>
              <a:ext cx="9144000" cy="6858000"/>
              <a:chOff x="0" y="0"/>
              <a:chExt cx="9144000" cy="6858000"/>
            </a:xfrm>
          </p:grpSpPr>
          <p:grpSp>
            <p:nvGrpSpPr>
              <p:cNvPr id="89122"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89123"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grpSp>
            <p:nvGrpSpPr>
              <p:cNvPr id="89124"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21134" y="635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08" name="Rectangle 107"/>
                <p:cNvSpPr/>
                <p:nvPr/>
              </p:nvSpPr>
              <p:spPr>
                <a:xfrm>
                  <a:off x="6795" y="635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09" name="Rectangle 108"/>
                <p:cNvSpPr/>
                <p:nvPr/>
              </p:nvSpPr>
              <p:spPr>
                <a:xfrm>
                  <a:off x="235379" y="635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defTabSz="457200" eaLnBrk="1" fontAlgn="auto" hangingPunct="1">
                <a:spcBef>
                  <a:spcPts val="0"/>
                </a:spcBef>
                <a:spcAft>
                  <a:spcPts val="0"/>
                </a:spcAft>
                <a:defRPr/>
              </a:pPr>
              <a:endParaRPr lang="en-US" sz="1800">
                <a:solidFill>
                  <a:prstClr val="black"/>
                </a:solidFill>
                <a:latin typeface="Century Gothic"/>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fontAlgn="auto" hangingPunct="1">
              <a:spcBef>
                <a:spcPts val="0"/>
              </a:spcBef>
              <a:spcAft>
                <a:spcPts val="0"/>
              </a:spcAft>
              <a:defRPr/>
            </a:pPr>
            <a:endParaRPr lang="en-US" sz="1800">
              <a:solidFill>
                <a:prstClr val="white"/>
              </a:solidFill>
              <a:latin typeface="Century Gothic"/>
            </a:endParaRPr>
          </a:p>
        </p:txBody>
      </p:sp>
      <p:sp>
        <p:nvSpPr>
          <p:cNvPr id="89094"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095"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srgbClr val="FEFEFE"/>
                </a:solidFill>
                <a:latin typeface="Century Gothic"/>
                <a:ea typeface="+mn-ea"/>
                <a:cs typeface="+mn-cs"/>
              </a:defRPr>
            </a:lvl1pPr>
          </a:lstStyle>
          <a:p>
            <a:pPr>
              <a:defRPr/>
            </a:pPr>
            <a:fld id="{98A32660-78AB-174E-8A94-2F4E6797FD4C}" type="datetimeFigureOut">
              <a:rPr lang="en-US"/>
              <a:pPr>
                <a:defRPr/>
              </a:pPr>
              <a:t>4/9/20</a:t>
            </a:fld>
            <a:endParaRPr lang="en-U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srgbClr val="94C600"/>
                </a:solidFill>
                <a:latin typeface="Century Gothic"/>
                <a:ea typeface="+mn-ea"/>
                <a:cs typeface="+mn-cs"/>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srgbClr val="FEFEFE"/>
                </a:solidFill>
                <a:latin typeface="Century Gothic"/>
                <a:ea typeface="+mn-ea"/>
                <a:cs typeface="+mn-cs"/>
              </a:defRPr>
            </a:lvl1pPr>
          </a:lstStyle>
          <a:p>
            <a:pPr>
              <a:defRPr/>
            </a:pPr>
            <a:fld id="{F0C1E2BD-75C1-554D-8F1D-96987DCDB4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rtl="0" eaLnBrk="0" fontAlgn="base" hangingPunct="0">
        <a:spcBef>
          <a:spcPct val="0"/>
        </a:spcBef>
        <a:spcAft>
          <a:spcPct val="0"/>
        </a:spcAft>
        <a:defRPr sz="40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40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40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4000">
          <a:solidFill>
            <a:schemeClr val="accent1"/>
          </a:solidFill>
          <a:latin typeface="Century Gothic"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charset="0"/>
        <a:buChar char=""/>
        <a:defRPr sz="2400" kern="1200">
          <a:solidFill>
            <a:schemeClr val="tx2"/>
          </a:solidFill>
          <a:latin typeface="+mn-lt"/>
          <a:ea typeface="ＭＳ Ｐゴシック" charset="0"/>
          <a:cs typeface="ＭＳ Ｐゴシック" charset="0"/>
        </a:defRPr>
      </a:lvl1pPr>
      <a:lvl2pPr marL="639763" indent="-273050" algn="l" rtl="0" eaLnBrk="0" fontAlgn="base" hangingPunct="0">
        <a:spcBef>
          <a:spcPct val="20000"/>
        </a:spcBef>
        <a:spcAft>
          <a:spcPct val="0"/>
        </a:spcAft>
        <a:buClr>
          <a:schemeClr val="accent1"/>
        </a:buClr>
        <a:buSzPct val="76000"/>
        <a:buFont typeface="Wingdings 2" charset="0"/>
        <a:buChar char=""/>
        <a:defRPr sz="2200" kern="1200">
          <a:solidFill>
            <a:schemeClr val="tx2"/>
          </a:solidFill>
          <a:latin typeface="+mn-lt"/>
          <a:ea typeface="ＭＳ Ｐゴシック" charset="0"/>
          <a:cs typeface="+mn-cs"/>
        </a:defRPr>
      </a:lvl2pPr>
      <a:lvl3pPr marL="914400" indent="-228600" algn="l" rtl="0" eaLnBrk="0" fontAlgn="base" hangingPunct="0">
        <a:spcBef>
          <a:spcPct val="20000"/>
        </a:spcBef>
        <a:spcAft>
          <a:spcPct val="0"/>
        </a:spcAft>
        <a:buClr>
          <a:schemeClr val="accent1"/>
        </a:buClr>
        <a:buSzPct val="76000"/>
        <a:buFont typeface="Wingdings 2" charset="0"/>
        <a:buChar char=""/>
        <a:defRPr sz="2000" kern="1200">
          <a:solidFill>
            <a:schemeClr val="tx2"/>
          </a:solidFill>
          <a:latin typeface="+mn-lt"/>
          <a:ea typeface="ＭＳ Ｐゴシック" charset="0"/>
          <a:cs typeface="+mn-cs"/>
        </a:defRPr>
      </a:lvl3pPr>
      <a:lvl4pPr marL="1123950" indent="-228600" algn="l" rtl="0" eaLnBrk="0" fontAlgn="base" hangingPunct="0">
        <a:spcBef>
          <a:spcPct val="20000"/>
        </a:spcBef>
        <a:spcAft>
          <a:spcPct val="0"/>
        </a:spcAft>
        <a:buClr>
          <a:schemeClr val="accent1"/>
        </a:buClr>
        <a:buSzPct val="76000"/>
        <a:buFont typeface="Wingdings 2" charset="0"/>
        <a:buChar char=""/>
        <a:defRPr kern="1200">
          <a:solidFill>
            <a:schemeClr val="tx2"/>
          </a:solidFill>
          <a:latin typeface="+mn-lt"/>
          <a:ea typeface="ＭＳ Ｐゴシック" charset="0"/>
          <a:cs typeface="+mn-cs"/>
        </a:defRPr>
      </a:lvl4pPr>
      <a:lvl5pPr marL="1325563" indent="-228600" algn="l" rtl="0" eaLnBrk="0" fontAlgn="base" hangingPunct="0">
        <a:spcBef>
          <a:spcPct val="20000"/>
        </a:spcBef>
        <a:spcAft>
          <a:spcPct val="0"/>
        </a:spcAft>
        <a:buClr>
          <a:schemeClr val="accent1"/>
        </a:buClr>
        <a:buSzPct val="76000"/>
        <a:buFont typeface="Wingdings 2" charset="0"/>
        <a:buChar char=""/>
        <a:defRPr sz="1600" kern="1200">
          <a:solidFill>
            <a:schemeClr val="tx2"/>
          </a:solidFill>
          <a:latin typeface="+mn-lt"/>
          <a:ea typeface="ＭＳ Ｐゴシック" charset="0"/>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2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9.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8.xml"/><Relationship Id="rId1" Type="http://schemas.openxmlformats.org/officeDocument/2006/relationships/themeOverride" Target="../theme/themeOverride2.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8.xml"/><Relationship Id="rId1" Type="http://schemas.openxmlformats.org/officeDocument/2006/relationships/themeOverride" Target="../theme/themeOverride3.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idx="4294967295"/>
          </p:nvPr>
        </p:nvSpPr>
        <p:spPr>
          <a:xfrm>
            <a:off x="685800" y="4270375"/>
            <a:ext cx="7391400" cy="977900"/>
          </a:xfrm>
        </p:spPr>
        <p:txBody>
          <a:bodyPr anchor="b">
            <a:noAutofit/>
          </a:bodyPr>
          <a:lstStyle/>
          <a:p>
            <a:pPr eaLnBrk="1" hangingPunct="1">
              <a:defRPr/>
            </a:pPr>
            <a:r>
              <a:rPr lang="en-US" sz="7200" b="1" dirty="0">
                <a:effectLst>
                  <a:outerShdw blurRad="38100" dist="38100" dir="2700000" algn="tl">
                    <a:srgbClr val="212121"/>
                  </a:outerShdw>
                </a:effectLst>
                <a:latin typeface="Arial"/>
                <a:cs typeface="Arial"/>
              </a:rPr>
              <a:t>When You</a:t>
            </a:r>
            <a:r>
              <a:rPr lang="fr-FR" altLang="ja-JP" sz="7200" b="1" dirty="0">
                <a:effectLst>
                  <a:outerShdw blurRad="38100" dist="38100" dir="2700000" algn="tl">
                    <a:srgbClr val="212121"/>
                  </a:outerShdw>
                </a:effectLst>
                <a:latin typeface="Arial"/>
                <a:cs typeface="Arial"/>
              </a:rPr>
              <a:t>'</a:t>
            </a:r>
            <a:r>
              <a:rPr lang="en-US" sz="7200" b="1" dirty="0">
                <a:effectLst>
                  <a:outerShdw blurRad="38100" dist="38100" dir="2700000" algn="tl">
                    <a:srgbClr val="212121"/>
                  </a:outerShdw>
                </a:effectLst>
                <a:latin typeface="Arial"/>
                <a:cs typeface="Arial"/>
              </a:rPr>
              <a:t>re Idle About Idols</a:t>
            </a:r>
          </a:p>
        </p:txBody>
      </p:sp>
      <p:sp>
        <p:nvSpPr>
          <p:cNvPr id="3" name="Subtitle 2"/>
          <p:cNvSpPr>
            <a:spLocks noGrp="1"/>
          </p:cNvSpPr>
          <p:nvPr>
            <p:ph type="subTitle" idx="4294967295"/>
          </p:nvPr>
        </p:nvSpPr>
        <p:spPr>
          <a:xfrm>
            <a:off x="685800" y="5257800"/>
            <a:ext cx="7772400" cy="877888"/>
          </a:xfrm>
        </p:spPr>
        <p:txBody>
          <a:bodyPr>
            <a:normAutofit/>
          </a:bodyPr>
          <a:lstStyle/>
          <a:p>
            <a:pPr marL="0" indent="0" algn="ctr" eaLnBrk="1" hangingPunct="1">
              <a:spcBef>
                <a:spcPts val="300"/>
              </a:spcBef>
              <a:buFontTx/>
              <a:buNone/>
              <a:defRPr/>
            </a:pPr>
            <a:r>
              <a:rPr lang="en-US" sz="4000" b="1">
                <a:solidFill>
                  <a:srgbClr val="FFFFFF"/>
                </a:solidFill>
                <a:effectLst>
                  <a:outerShdw blurRad="38100" dist="38100" dir="2700000" algn="tl">
                    <a:srgbClr val="212121"/>
                  </a:outerShdw>
                </a:effectLst>
                <a:latin typeface="Arial"/>
                <a:cs typeface="Arial"/>
              </a:rPr>
              <a:t>1 Corinthians 10</a:t>
            </a: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21858"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4043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8131" name="Rectangle 3"/>
          <p:cNvSpPr>
            <a:spLocks noGrp="1"/>
          </p:cNvSpPr>
          <p:nvPr>
            <p:ph type="title"/>
          </p:nvPr>
        </p:nvSpPr>
        <p:spPr>
          <a:xfrm>
            <a:off x="3995738" y="120650"/>
            <a:ext cx="5148262" cy="1436688"/>
          </a:xfrm>
        </p:spPr>
        <p:txBody>
          <a:bodyPr>
            <a:normAutofit fontScale="90000"/>
          </a:bodyPr>
          <a:lstStyle/>
          <a:p>
            <a:pPr eaLnBrk="1" hangingPunct="1">
              <a:defRPr/>
            </a:pPr>
            <a:r>
              <a:rPr lang="en-US" b="1" dirty="0">
                <a:solidFill>
                  <a:schemeClr val="bg1"/>
                </a:solidFill>
                <a:latin typeface="Arial"/>
                <a:cs typeface="Arial"/>
              </a:rPr>
              <a:t>What would you have done?</a:t>
            </a:r>
            <a:endParaRPr lang="en-US" b="1" dirty="0">
              <a:latin typeface="Arial"/>
              <a:cs typeface="Arial"/>
            </a:endParaRPr>
          </a:p>
        </p:txBody>
      </p:sp>
      <p:sp>
        <p:nvSpPr>
          <p:cNvPr id="9" name="Rectangle 3"/>
          <p:cNvSpPr txBox="1">
            <a:spLocks/>
          </p:cNvSpPr>
          <p:nvPr/>
        </p:nvSpPr>
        <p:spPr bwMode="auto">
          <a:xfrm>
            <a:off x="5292725" y="1628775"/>
            <a:ext cx="3779838" cy="25923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fontScale="97500"/>
          </a:bodyPr>
          <a:lst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a:lstStyle>
          <a:p>
            <a:pPr marL="685800" indent="-685800" algn="l">
              <a:buFont typeface="Arial"/>
              <a:buChar char="•"/>
              <a:defRPr/>
            </a:pPr>
            <a:r>
              <a:rPr lang="en-US" b="1" dirty="0">
                <a:solidFill>
                  <a:schemeClr val="bg1"/>
                </a:solidFill>
                <a:latin typeface="Arial"/>
                <a:cs typeface="Arial"/>
              </a:rPr>
              <a:t>Eat?</a:t>
            </a:r>
          </a:p>
          <a:p>
            <a:pPr marL="685800" indent="-685800" algn="l">
              <a:buFont typeface="Arial"/>
              <a:buChar char="•"/>
              <a:defRPr/>
            </a:pPr>
            <a:r>
              <a:rPr lang="en-US" b="1" dirty="0">
                <a:solidFill>
                  <a:schemeClr val="bg1"/>
                </a:solidFill>
                <a:latin typeface="Arial"/>
                <a:cs typeface="Arial"/>
              </a:rPr>
              <a:t>Give?</a:t>
            </a:r>
          </a:p>
          <a:p>
            <a:pPr marL="685800" indent="-685800" algn="l">
              <a:buFont typeface="Arial"/>
              <a:buChar char="•"/>
              <a:defRPr/>
            </a:pPr>
            <a:r>
              <a:rPr lang="en-US" b="1" dirty="0">
                <a:solidFill>
                  <a:schemeClr val="bg1"/>
                </a:solidFill>
                <a:latin typeface="Arial"/>
                <a:cs typeface="Arial"/>
              </a:rPr>
              <a:t>Toss?</a:t>
            </a:r>
            <a:endParaRPr lang="en-US" b="1"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8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131" grpId="0"/>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1259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579278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5" name="Rectangle 3"/>
          <p:cNvSpPr>
            <a:spLocks noGrp="1"/>
          </p:cNvSpPr>
          <p:nvPr>
            <p:ph type="title"/>
          </p:nvPr>
        </p:nvSpPr>
        <p:spPr>
          <a:xfrm>
            <a:off x="2555875" y="120650"/>
            <a:ext cx="3240088" cy="3308350"/>
          </a:xfrm>
        </p:spPr>
        <p:txBody>
          <a:bodyPr/>
          <a:lstStyle/>
          <a:p>
            <a:pPr eaLnBrk="1" hangingPunct="1"/>
            <a:r>
              <a:rPr lang="en-US" b="1">
                <a:solidFill>
                  <a:schemeClr val="bg1"/>
                </a:solidFill>
                <a:latin typeface="Arial" charset="0"/>
                <a:ea typeface="ＭＳ Ｐゴシック" charset="0"/>
                <a:cs typeface="Arial" charset="0"/>
              </a:rPr>
              <a:t>Most Bow Down</a:t>
            </a:r>
            <a:endParaRPr lang="en-US" b="1">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ctrTitle"/>
          </p:nvPr>
        </p:nvSpPr>
        <p:spPr>
          <a:xfrm>
            <a:off x="2736334" y="-5067"/>
            <a:ext cx="6289538" cy="1068380"/>
          </a:xfrm>
        </p:spPr>
        <p:txBody>
          <a:bodyPr rtlCol="0" anchor="ctr">
            <a:noAutofit/>
          </a:bodyPr>
          <a:lstStyle/>
          <a:p>
            <a:pPr algn="ctr" eaLnBrk="1" fontAlgn="auto" hangingPunct="1">
              <a:spcAft>
                <a:spcPts val="0"/>
              </a:spcAft>
              <a:defRPr/>
            </a:pPr>
            <a:r>
              <a:rPr lang="en-US" sz="6000" b="1" dirty="0">
                <a:solidFill>
                  <a:srgbClr val="FFFFFF"/>
                </a:solidFill>
                <a:effectLst>
                  <a:glow rad="101600">
                    <a:schemeClr val="tx1">
                      <a:alpha val="75000"/>
                    </a:schemeClr>
                  </a:glow>
                </a:effectLst>
                <a:ea typeface="+mj-ea"/>
                <a:cs typeface="+mj-cs"/>
              </a:rPr>
              <a:t>The Golden Calf</a:t>
            </a:r>
          </a:p>
        </p:txBody>
      </p:sp>
      <p:sp>
        <p:nvSpPr>
          <p:cNvPr id="5" name="Subtitle 7"/>
          <p:cNvSpPr txBox="1">
            <a:spLocks/>
          </p:cNvSpPr>
          <p:nvPr/>
        </p:nvSpPr>
        <p:spPr>
          <a:xfrm rot="16200000">
            <a:off x="-1744378" y="1855229"/>
            <a:ext cx="4454969" cy="744510"/>
          </a:xfrm>
          <a:prstGeom prst="rect">
            <a:avLst/>
          </a:prstGeom>
        </p:spPr>
        <p:txBody>
          <a:bodyPr>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fontAlgn="auto">
              <a:spcAft>
                <a:spcPts val="0"/>
              </a:spcAft>
              <a:buClr>
                <a:srgbClr val="94C600"/>
              </a:buClr>
              <a:defRPr/>
            </a:pPr>
            <a:r>
              <a:rPr lang="en-US" sz="2800" b="1" dirty="0">
                <a:solidFill>
                  <a:srgbClr val="FFFFFF"/>
                </a:solidFill>
                <a:effectLst>
                  <a:glow rad="101600">
                    <a:prstClr val="black">
                      <a:alpha val="75000"/>
                    </a:prstClr>
                  </a:glow>
                </a:effectLst>
                <a:latin typeface="Century Gothic"/>
              </a:rPr>
              <a:t>Written by Emily Akin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30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75" y="188913"/>
            <a:ext cx="6985000" cy="561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8131" name="Rectangle 3"/>
          <p:cNvSpPr>
            <a:spLocks noGrp="1"/>
          </p:cNvSpPr>
          <p:nvPr>
            <p:ph type="title"/>
          </p:nvPr>
        </p:nvSpPr>
        <p:spPr>
          <a:xfrm>
            <a:off x="5580063" y="-20638"/>
            <a:ext cx="3276600" cy="4170363"/>
          </a:xfrm>
        </p:spPr>
        <p:txBody>
          <a:bodyPr/>
          <a:lstStyle/>
          <a:p>
            <a:pPr eaLnBrk="1" hangingPunct="1"/>
            <a:r>
              <a:rPr lang="en-US" b="1" i="1">
                <a:solidFill>
                  <a:schemeClr val="bg1"/>
                </a:solidFill>
                <a:latin typeface="Arial" charset="0"/>
                <a:ea typeface="ＭＳ Ｐゴシック" charset="0"/>
                <a:cs typeface="Arial" charset="0"/>
              </a:rPr>
              <a:t>Notice which letter comes first</a:t>
            </a:r>
            <a:endParaRPr lang="en-US" b="1" i="1">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1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05138" y="0"/>
            <a:ext cx="6134100"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017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4972050"/>
            <a:ext cx="2514600" cy="188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2099" name="Picture 3"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0182" name="Rectangle 6"/>
          <p:cNvSpPr>
            <a:spLocks noGrp="1" noChangeArrowheads="1"/>
          </p:cNvSpPr>
          <p:nvPr>
            <p:ph type="title"/>
          </p:nvPr>
        </p:nvSpPr>
        <p:spPr>
          <a:xfrm>
            <a:off x="34925" y="152400"/>
            <a:ext cx="7772400" cy="1143000"/>
          </a:xfrm>
          <a:effectLst>
            <a:outerShdw blurRad="63500" dist="38099" dir="2700000" algn="ctr" rotWithShape="0">
              <a:schemeClr val="tx1">
                <a:alpha val="74998"/>
              </a:schemeClr>
            </a:outerShdw>
          </a:effectLst>
        </p:spPr>
        <p:txBody>
          <a:bodyPr/>
          <a:lstStyle/>
          <a:p>
            <a:pPr algn="l" eaLnBrk="1" hangingPunct="1">
              <a:defRPr/>
            </a:pPr>
            <a:r>
              <a:rPr lang="en-US" sz="6600" dirty="0">
                <a:solidFill>
                  <a:srgbClr val="FFFFFF"/>
                </a:solidFill>
              </a:rPr>
              <a:t>Why no…</a:t>
            </a:r>
            <a:endParaRPr lang="en-US" dirty="0"/>
          </a:p>
        </p:txBody>
      </p:sp>
      <p:pic>
        <p:nvPicPr>
          <p:cNvPr id="133018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124200"/>
            <a:ext cx="2522538"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0184"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6363" y="3429000"/>
            <a:ext cx="2619375"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30185"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77000" y="3429000"/>
            <a:ext cx="2667000" cy="354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2104" name="WordArt 10"/>
          <p:cNvSpPr>
            <a:spLocks noChangeArrowheads="1" noChangeShapeType="1" noTextEdit="1"/>
          </p:cNvSpPr>
          <p:nvPr/>
        </p:nvSpPr>
        <p:spPr bwMode="auto">
          <a:xfrm>
            <a:off x="1676400" y="1779588"/>
            <a:ext cx="5562600" cy="38100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Idolatry?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lIns="91416" tIns="45709" rIns="91416" bIns="45709" anchor="ctr"/>
          <a:lstStyle/>
          <a:p>
            <a:endParaRPr lang="en-US">
              <a:solidFill>
                <a:srgbClr val="FFFFFF"/>
              </a:solidFill>
              <a:latin typeface="Arial" charset="0"/>
              <a:cs typeface="Arial" charset="0"/>
            </a:endParaRPr>
          </a:p>
        </p:txBody>
      </p:sp>
      <p:pic>
        <p:nvPicPr>
          <p:cNvPr id="291842" name="Picture 3" descr="spa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7625"/>
            <a:ext cx="8458200" cy="676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228" name="Rectangle 4"/>
          <p:cNvSpPr>
            <a:spLocks noGrp="1"/>
          </p:cNvSpPr>
          <p:nvPr>
            <p:ph type="ctrTitle"/>
          </p:nvPr>
        </p:nvSpPr>
        <p:spPr>
          <a:xfrm>
            <a:off x="1094184" y="800100"/>
            <a:ext cx="6934200" cy="1980828"/>
          </a:xfrm>
          <a:effectLst>
            <a:outerShdw blurRad="63500" dist="35921" dir="2700000" algn="ctr" rotWithShape="0">
              <a:srgbClr val="000000">
                <a:alpha val="74998"/>
              </a:srgbClr>
            </a:outerShdw>
          </a:effectLst>
        </p:spPr>
        <p:txBody>
          <a:bodyPr>
            <a:normAutofit/>
          </a:bodyPr>
          <a:lstStyle/>
          <a:p>
            <a:pPr marL="622140" indent="-622140" algn="l" eaLnBrk="1" hangingPunct="1">
              <a:defRPr/>
            </a:pPr>
            <a:r>
              <a:rPr lang="en-US" b="1" dirty="0">
                <a:effectLst>
                  <a:glow rad="279400">
                    <a:schemeClr val="bg1">
                      <a:alpha val="75000"/>
                    </a:schemeClr>
                  </a:glow>
                </a:effectLst>
                <a:latin typeface="Arial"/>
                <a:cs typeface="Arial"/>
              </a:rPr>
              <a:t>I.	Idolatry reaps God</a:t>
            </a:r>
            <a:r>
              <a:rPr lang="fr-FR" altLang="ja-JP" b="1" dirty="0">
                <a:effectLst>
                  <a:glow rad="279400">
                    <a:schemeClr val="bg1">
                      <a:alpha val="75000"/>
                    </a:schemeClr>
                  </a:glow>
                </a:effectLst>
                <a:latin typeface="Arial"/>
                <a:cs typeface="Arial"/>
              </a:rPr>
              <a:t>'</a:t>
            </a:r>
            <a:r>
              <a:rPr lang="en-US" b="1" dirty="0">
                <a:effectLst>
                  <a:glow rad="279400">
                    <a:schemeClr val="bg1">
                      <a:alpha val="75000"/>
                    </a:schemeClr>
                  </a:glow>
                </a:effectLst>
                <a:latin typeface="Arial"/>
                <a:cs typeface="Arial"/>
              </a:rPr>
              <a:t>s </a:t>
            </a:r>
            <a:r>
              <a:rPr lang="en-US" b="1" dirty="0">
                <a:solidFill>
                  <a:srgbClr val="FFF913"/>
                </a:solidFill>
                <a:effectLst>
                  <a:glow rad="279400">
                    <a:schemeClr val="bg1">
                      <a:alpha val="75000"/>
                    </a:schemeClr>
                  </a:glow>
                </a:effectLst>
                <a:latin typeface="Arial"/>
                <a:cs typeface="Arial"/>
              </a:rPr>
              <a:t>discipline</a:t>
            </a:r>
            <a:r>
              <a:rPr lang="en-US" b="1" dirty="0">
                <a:effectLst>
                  <a:glow rad="279400">
                    <a:schemeClr val="bg1">
                      <a:alpha val="75000"/>
                    </a:schemeClr>
                  </a:glow>
                </a:effectLst>
                <a:latin typeface="Arial"/>
                <a:cs typeface="Arial"/>
              </a:rPr>
              <a:t> (1-13).</a:t>
            </a:r>
            <a:endParaRPr lang="en-US" dirty="0">
              <a:effectLst>
                <a:glow rad="279400">
                  <a:schemeClr val="bg1">
                    <a:alpha val="75000"/>
                  </a:schemeClr>
                </a:glow>
              </a:effectLst>
              <a:latin typeface="Arial"/>
              <a:cs typeface="Arial"/>
            </a:endParaRPr>
          </a:p>
        </p:txBody>
      </p:sp>
      <p:sp>
        <p:nvSpPr>
          <p:cNvPr id="5" name="Text Box 5"/>
          <p:cNvSpPr txBox="1">
            <a:spLocks noChangeArrowheads="1"/>
          </p:cNvSpPr>
          <p:nvPr/>
        </p:nvSpPr>
        <p:spPr bwMode="auto">
          <a:xfrm>
            <a:off x="0" y="5232400"/>
            <a:ext cx="9144000" cy="11826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29648" tIns="64824" rIns="129648" bIns="64824">
            <a:spAutoFit/>
          </a:bodyPr>
          <a:lstStyle>
            <a:lvl1pPr defTabSz="1300163">
              <a:defRPr sz="1200">
                <a:solidFill>
                  <a:schemeClr val="tx1"/>
                </a:solidFill>
                <a:latin typeface="Times New Roman" charset="0"/>
                <a:ea typeface="ＭＳ Ｐゴシック" charset="0"/>
              </a:defRPr>
            </a:lvl1pPr>
            <a:lvl2pPr marL="650875" defTabSz="1300163">
              <a:defRPr sz="1200">
                <a:solidFill>
                  <a:schemeClr val="tx1"/>
                </a:solidFill>
                <a:latin typeface="Times New Roman" charset="0"/>
                <a:ea typeface="ＭＳ Ｐゴシック" charset="0"/>
              </a:defRPr>
            </a:lvl2pPr>
            <a:lvl3pPr marL="1300163" defTabSz="1300163">
              <a:defRPr sz="1200">
                <a:solidFill>
                  <a:schemeClr val="tx1"/>
                </a:solidFill>
                <a:latin typeface="Times New Roman" charset="0"/>
                <a:ea typeface="ＭＳ Ｐゴシック" charset="0"/>
              </a:defRPr>
            </a:lvl3pPr>
            <a:lvl4pPr marL="1951038" defTabSz="1300163">
              <a:defRPr sz="1200">
                <a:solidFill>
                  <a:schemeClr val="tx1"/>
                </a:solidFill>
                <a:latin typeface="Times New Roman" charset="0"/>
                <a:ea typeface="ＭＳ Ｐゴシック" charset="0"/>
              </a:defRPr>
            </a:lvl4pPr>
            <a:lvl5pPr marL="2600325" defTabSz="1300163">
              <a:defRPr sz="1200">
                <a:solidFill>
                  <a:schemeClr val="tx1"/>
                </a:solidFill>
                <a:latin typeface="Times New Roman" charset="0"/>
                <a:ea typeface="ＭＳ Ｐゴシック" charset="0"/>
              </a:defRPr>
            </a:lvl5pPr>
            <a:lvl6pPr marL="3057525" defTabSz="1300163" fontAlgn="base">
              <a:spcBef>
                <a:spcPct val="0"/>
              </a:spcBef>
              <a:spcAft>
                <a:spcPct val="0"/>
              </a:spcAft>
              <a:defRPr sz="1200">
                <a:solidFill>
                  <a:schemeClr val="tx1"/>
                </a:solidFill>
                <a:latin typeface="Times New Roman" charset="0"/>
                <a:ea typeface="ＭＳ Ｐゴシック" charset="0"/>
              </a:defRPr>
            </a:lvl6pPr>
            <a:lvl7pPr marL="3514725" defTabSz="1300163" fontAlgn="base">
              <a:spcBef>
                <a:spcPct val="0"/>
              </a:spcBef>
              <a:spcAft>
                <a:spcPct val="0"/>
              </a:spcAft>
              <a:defRPr sz="1200">
                <a:solidFill>
                  <a:schemeClr val="tx1"/>
                </a:solidFill>
                <a:latin typeface="Times New Roman" charset="0"/>
                <a:ea typeface="ＭＳ Ｐゴシック" charset="0"/>
              </a:defRPr>
            </a:lvl7pPr>
            <a:lvl8pPr marL="3971925" defTabSz="1300163" fontAlgn="base">
              <a:spcBef>
                <a:spcPct val="0"/>
              </a:spcBef>
              <a:spcAft>
                <a:spcPct val="0"/>
              </a:spcAft>
              <a:defRPr sz="1200">
                <a:solidFill>
                  <a:schemeClr val="tx1"/>
                </a:solidFill>
                <a:latin typeface="Times New Roman" charset="0"/>
                <a:ea typeface="ＭＳ Ｐゴシック" charset="0"/>
              </a:defRPr>
            </a:lvl8pPr>
            <a:lvl9pPr marL="4429125" defTabSz="1300163" fontAlgn="base">
              <a:spcBef>
                <a:spcPct val="0"/>
              </a:spcBef>
              <a:spcAft>
                <a:spcPct val="0"/>
              </a:spcAft>
              <a:defRPr sz="1200">
                <a:solidFill>
                  <a:schemeClr val="tx1"/>
                </a:solidFill>
                <a:latin typeface="Times New Roman" charset="0"/>
                <a:ea typeface="ＭＳ Ｐゴシック" charset="0"/>
              </a:defRPr>
            </a:lvl9pPr>
          </a:lstStyle>
          <a:p>
            <a:pPr eaLnBrk="1" hangingPunct="1">
              <a:lnSpc>
                <a:spcPct val="80000"/>
              </a:lnSpc>
              <a:spcBef>
                <a:spcPct val="50000"/>
              </a:spcBef>
              <a:defRPr/>
            </a:pPr>
            <a:r>
              <a:rPr lang="en-US" altLang="zh-CN" sz="4800" b="1" dirty="0">
                <a:solidFill>
                  <a:srgbClr val="FFFFFF"/>
                </a:solidFill>
                <a:latin typeface="Arial"/>
                <a:cs typeface="Arial"/>
              </a:rPr>
              <a:t>SPANKING</a:t>
            </a:r>
            <a:br>
              <a:rPr lang="en-US" altLang="zh-CN" sz="4800" b="1" dirty="0">
                <a:solidFill>
                  <a:srgbClr val="FFFFFF"/>
                </a:solidFill>
                <a:latin typeface="Arial"/>
                <a:cs typeface="Arial"/>
              </a:rPr>
            </a:br>
            <a:r>
              <a:rPr lang="en-US" altLang="zh-CN" sz="3600" b="1" dirty="0">
                <a:solidFill>
                  <a:srgbClr val="FFFFFF"/>
                </a:solidFill>
                <a:latin typeface="Arial"/>
                <a:cs typeface="Arial"/>
              </a:rPr>
              <a:t>Sometimes nothing else will do the job</a:t>
            </a:r>
            <a:endParaRPr lang="zh-CN" altLang="en-US" sz="1600" b="1" dirty="0">
              <a:solidFill>
                <a:srgbClr val="FFFFFF"/>
              </a:solidFill>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134146" name="Picture 3" descr="golden_cal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150"/>
            <a:ext cx="9144000" cy="652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4276" name="Rectangle 4"/>
          <p:cNvSpPr>
            <a:spLocks noGrp="1"/>
          </p:cNvSpPr>
          <p:nvPr>
            <p:ph type="ctrTitle"/>
          </p:nvPr>
        </p:nvSpPr>
        <p:spPr>
          <a:xfrm>
            <a:off x="152400" y="3771900"/>
            <a:ext cx="8763000" cy="2971800"/>
          </a:xfrm>
        </p:spPr>
        <p:txBody>
          <a:bodyPr>
            <a:normAutofit fontScale="90000"/>
          </a:bodyPr>
          <a:lstStyle/>
          <a:p>
            <a:pPr marL="715963" indent="-715963" algn="l" eaLnBrk="1" hangingPunct="1">
              <a:defRPr/>
            </a:pPr>
            <a:r>
              <a:rPr lang="en-US" b="1" dirty="0">
                <a:effectLst>
                  <a:glow rad="317500">
                    <a:schemeClr val="bg2">
                      <a:alpha val="90000"/>
                    </a:schemeClr>
                  </a:glow>
                </a:effectLst>
                <a:latin typeface="Arial"/>
                <a:cs typeface="Arial"/>
              </a:rPr>
              <a:t>A. God </a:t>
            </a:r>
            <a:r>
              <a:rPr lang="en-US" b="1" dirty="0">
                <a:solidFill>
                  <a:srgbClr val="FFFF00"/>
                </a:solidFill>
                <a:effectLst>
                  <a:glow rad="317500">
                    <a:schemeClr val="bg2">
                      <a:alpha val="90000"/>
                    </a:schemeClr>
                  </a:glow>
                </a:effectLst>
                <a:latin typeface="Arial"/>
                <a:cs typeface="Arial"/>
              </a:rPr>
              <a:t>judged</a:t>
            </a:r>
            <a:r>
              <a:rPr lang="en-US" b="1" dirty="0">
                <a:effectLst>
                  <a:glow rad="317500">
                    <a:schemeClr val="bg2">
                      <a:alpha val="90000"/>
                    </a:schemeClr>
                  </a:glow>
                </a:effectLst>
                <a:latin typeface="Arial"/>
                <a:cs typeface="Arial"/>
              </a:rPr>
              <a:t> Israel for its evil practices as a warning to us </a:t>
            </a:r>
            <a:br>
              <a:rPr lang="en-US" b="1" dirty="0">
                <a:effectLst>
                  <a:glow rad="317500">
                    <a:schemeClr val="bg2">
                      <a:alpha val="90000"/>
                    </a:schemeClr>
                  </a:glow>
                </a:effectLst>
                <a:latin typeface="Arial"/>
                <a:cs typeface="Arial"/>
              </a:rPr>
            </a:br>
            <a:r>
              <a:rPr lang="en-US" b="1" dirty="0">
                <a:effectLst>
                  <a:glow rad="317500">
                    <a:schemeClr val="bg2">
                      <a:alpha val="90000"/>
                    </a:schemeClr>
                  </a:glow>
                </a:effectLst>
                <a:latin typeface="Arial"/>
                <a:cs typeface="Arial"/>
              </a:rPr>
              <a:t>(1-11).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36196"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a:spcBef>
                <a:spcPct val="50000"/>
              </a:spcBef>
              <a:buFont typeface="Wingdings" charset="0"/>
              <a:buChar char="§"/>
            </a:pPr>
            <a:endParaRPr lang="en-US" sz="2400" b="1">
              <a:solidFill>
                <a:srgbClr val="000000"/>
              </a:solidFill>
              <a:latin typeface="Arial" charset="0"/>
              <a:cs typeface="Arial" charset="0"/>
            </a:endParaRPr>
          </a:p>
        </p:txBody>
      </p:sp>
      <p:sp>
        <p:nvSpPr>
          <p:cNvPr id="136197"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36200"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Kadesh- barnea</a:t>
            </a:r>
          </a:p>
        </p:txBody>
      </p:sp>
      <p:sp>
        <p:nvSpPr>
          <p:cNvPr id="198667" name="Rectangle 14"/>
          <p:cNvSpPr>
            <a:spLocks noGrp="1" noChangeArrowheads="1"/>
          </p:cNvSpPr>
          <p:nvPr>
            <p:ph type="title" idx="4294967295"/>
          </p:nvPr>
        </p:nvSpPr>
        <p:spPr>
          <a:xfrm>
            <a:off x="0" y="0"/>
            <a:ext cx="7772400" cy="685800"/>
          </a:xfrm>
        </p:spPr>
        <p:txBody>
          <a:bodyPr/>
          <a:lstStyle/>
          <a:p>
            <a:pPr algn="l" eaLnBrk="1" hangingPunct="1">
              <a:defRPr/>
            </a:pPr>
            <a:r>
              <a:rPr lang="en-US" b="1">
                <a:latin typeface="Arial" charset="0"/>
              </a:rPr>
              <a:t>Wandering Map</a:t>
            </a:r>
          </a:p>
        </p:txBody>
      </p:sp>
      <p:sp>
        <p:nvSpPr>
          <p:cNvPr id="136202" name="Rectangle 1"/>
          <p:cNvSpPr>
            <a:spLocks noChangeArrowheads="1"/>
          </p:cNvSpPr>
          <p:nvPr/>
        </p:nvSpPr>
        <p:spPr bwMode="auto">
          <a:xfrm>
            <a:off x="6875463" y="0"/>
            <a:ext cx="2268537" cy="69580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endParaRPr lang="en-US" sz="2400">
              <a:solidFill>
                <a:srgbClr val="000000"/>
              </a:solidFill>
            </a:endParaRPr>
          </a:p>
        </p:txBody>
      </p:sp>
      <p:sp>
        <p:nvSpPr>
          <p:cNvPr id="136203" name="Text Box 13"/>
          <p:cNvSpPr txBox="1">
            <a:spLocks noChangeArrowheads="1"/>
          </p:cNvSpPr>
          <p:nvPr/>
        </p:nvSpPr>
        <p:spPr bwMode="auto">
          <a:xfrm>
            <a:off x="4572000"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pPr>
            <a:r>
              <a:rPr lang="en-US" sz="3200" b="1">
                <a:solidFill>
                  <a:srgbClr val="3333CC"/>
                </a:solidFill>
                <a:latin typeface="Arial" charset="0"/>
                <a:cs typeface="Arial" charset="0"/>
              </a:rPr>
              <a:t>Mt. Hor</a:t>
            </a:r>
          </a:p>
        </p:txBody>
      </p:sp>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a:spcBef>
                <a:spcPct val="50000"/>
              </a:spcBef>
              <a:defRPr/>
            </a:pPr>
            <a:r>
              <a:rPr lang="en-US" sz="6000" b="1" dirty="0">
                <a:solidFill>
                  <a:schemeClr val="bg1"/>
                </a:solidFill>
                <a:effectLst>
                  <a:glow rad="228600">
                    <a:schemeClr val="tx1"/>
                  </a:glow>
                </a:effectLst>
                <a:latin typeface="Arial"/>
                <a:ea typeface="Times New Roman" pitchFamily="-111" charset="0"/>
                <a:cs typeface="Arial"/>
              </a:rPr>
              <a:t>Route of the Journey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10:1-4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1</a:t>
            </a:r>
            <a:r>
              <a:rPr lang="en-US" dirty="0"/>
              <a:t>I don</a:t>
            </a:r>
            <a:r>
              <a:rPr lang="fr-FR" altLang="ja-JP" dirty="0"/>
              <a:t>'</a:t>
            </a:r>
            <a:r>
              <a:rPr lang="en-US" dirty="0"/>
              <a:t>t want you to forget, dear brothers and sisters, about our ancestors in the wilderness long ago. </a:t>
            </a:r>
            <a:r>
              <a:rPr lang="en-US" dirty="0">
                <a:solidFill>
                  <a:srgbClr val="FFFF00"/>
                </a:solidFill>
              </a:rPr>
              <a:t>All</a:t>
            </a:r>
            <a:r>
              <a:rPr lang="en-US" dirty="0"/>
              <a:t> of them were guided by a cloud that moved ahead of them, and </a:t>
            </a:r>
            <a:r>
              <a:rPr lang="en-US" dirty="0">
                <a:solidFill>
                  <a:srgbClr val="FFFF00"/>
                </a:solidFill>
              </a:rPr>
              <a:t>all</a:t>
            </a:r>
            <a:r>
              <a:rPr lang="en-US" dirty="0"/>
              <a:t> of them walked through the sea on dry ground. </a:t>
            </a:r>
            <a:r>
              <a:rPr lang="en-US" baseline="30000" dirty="0"/>
              <a:t>2</a:t>
            </a:r>
            <a:r>
              <a:rPr lang="en-US" dirty="0"/>
              <a:t>In the cloud and in the sea, </a:t>
            </a:r>
            <a:r>
              <a:rPr lang="en-US" dirty="0">
                <a:solidFill>
                  <a:srgbClr val="FFFF00"/>
                </a:solidFill>
              </a:rPr>
              <a:t>all </a:t>
            </a:r>
            <a:r>
              <a:rPr lang="en-US" dirty="0"/>
              <a:t>of them were baptized as followers of Moses. </a:t>
            </a:r>
            <a:r>
              <a:rPr lang="en-US" baseline="30000" dirty="0"/>
              <a:t>3</a:t>
            </a:r>
            <a:r>
              <a:rPr lang="en-US" dirty="0">
                <a:solidFill>
                  <a:srgbClr val="FFFF00"/>
                </a:solidFill>
              </a:rPr>
              <a:t>All</a:t>
            </a:r>
            <a:r>
              <a:rPr lang="en-US" dirty="0"/>
              <a:t> of them ate the same spiritual food, </a:t>
            </a:r>
            <a:r>
              <a:rPr lang="en-US" baseline="30000" dirty="0"/>
              <a:t>4</a:t>
            </a:r>
            <a:r>
              <a:rPr lang="en-US" dirty="0"/>
              <a:t>and </a:t>
            </a:r>
            <a:r>
              <a:rPr lang="en-US" dirty="0">
                <a:solidFill>
                  <a:srgbClr val="FFFF00"/>
                </a:solidFill>
              </a:rPr>
              <a:t>all</a:t>
            </a:r>
            <a:r>
              <a:rPr lang="en-US" dirty="0"/>
              <a:t> of them drank the same spiritual water. For they drank from the spiritual rock that traveled with them, and that rock was Christ.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ctrTitle"/>
          </p:nvPr>
        </p:nvSpPr>
        <p:spPr>
          <a:xfrm>
            <a:off x="2736334" y="-5067"/>
            <a:ext cx="6289538" cy="1068380"/>
          </a:xfrm>
        </p:spPr>
        <p:txBody>
          <a:bodyPr rtlCol="0" anchor="ctr">
            <a:noAutofit/>
          </a:bodyPr>
          <a:lstStyle/>
          <a:p>
            <a:pPr algn="ctr" eaLnBrk="1" fontAlgn="auto" hangingPunct="1">
              <a:spcAft>
                <a:spcPts val="0"/>
              </a:spcAft>
              <a:defRPr/>
            </a:pPr>
            <a:r>
              <a:rPr lang="en-US" sz="6000" b="1" dirty="0">
                <a:solidFill>
                  <a:srgbClr val="FFFFFF"/>
                </a:solidFill>
                <a:effectLst>
                  <a:glow rad="101600">
                    <a:schemeClr val="tx1">
                      <a:alpha val="75000"/>
                    </a:schemeClr>
                  </a:glow>
                </a:effectLst>
                <a:ea typeface="+mj-ea"/>
                <a:cs typeface="+mj-cs"/>
              </a:rPr>
              <a:t>The Golden Calf</a:t>
            </a:r>
          </a:p>
        </p:txBody>
      </p:sp>
      <p:sp>
        <p:nvSpPr>
          <p:cNvPr id="5" name="Subtitle 7"/>
          <p:cNvSpPr txBox="1">
            <a:spLocks/>
          </p:cNvSpPr>
          <p:nvPr/>
        </p:nvSpPr>
        <p:spPr>
          <a:xfrm rot="16200000">
            <a:off x="-1744378" y="1855229"/>
            <a:ext cx="4454969" cy="744510"/>
          </a:xfrm>
          <a:prstGeom prst="rect">
            <a:avLst/>
          </a:prstGeom>
        </p:spPr>
        <p:txBody>
          <a:bodyPr>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fontAlgn="auto">
              <a:spcAft>
                <a:spcPts val="0"/>
              </a:spcAft>
              <a:buClr>
                <a:srgbClr val="94C600"/>
              </a:buClr>
              <a:defRPr/>
            </a:pPr>
            <a:r>
              <a:rPr lang="en-US" sz="2800" b="1" dirty="0">
                <a:solidFill>
                  <a:srgbClr val="FFFFFF"/>
                </a:solidFill>
                <a:effectLst>
                  <a:glow rad="101600">
                    <a:prstClr val="black">
                      <a:alpha val="75000"/>
                    </a:prstClr>
                  </a:glow>
                </a:effectLst>
                <a:latin typeface="Century Gothic"/>
              </a:rPr>
              <a:t>Written by Emily Akin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pic>
        <p:nvPicPr>
          <p:cNvPr id="140290"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Cloud</a:t>
            </a:r>
          </a:p>
        </p:txBody>
      </p:sp>
      <p:sp>
        <p:nvSpPr>
          <p:cNvPr id="14029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sp>
        <p:nvSpPr>
          <p:cNvPr id="140293"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sp>
        <p:nvSpPr>
          <p:cNvPr id="1341447"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Exodus 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42338"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42339"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en-US" dirty="0"/>
              <a:t>Exodus 12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14438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44388"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Exodus 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a:effectLst>
                  <a:glow rad="317500">
                    <a:schemeClr val="bg2">
                      <a:alpha val="90000"/>
                    </a:schemeClr>
                  </a:glow>
                </a:effectLst>
                <a:latin typeface="Arial"/>
                <a:cs typeface="Arial"/>
              </a:rPr>
              <a:t>The Food</a:t>
            </a: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46436"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7590"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en-US" dirty="0"/>
              <a:t>Exodus 16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pic>
        <p:nvPicPr>
          <p:cNvPr id="148482"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en-US" b="1" kern="1200">
                <a:effectLst>
                  <a:glow rad="317500">
                    <a:schemeClr val="bg2">
                      <a:alpha val="90000"/>
                    </a:schemeClr>
                  </a:glow>
                </a:effectLst>
                <a:latin typeface="Arial"/>
                <a:cs typeface="Arial"/>
              </a:rPr>
              <a:t>The Water</a:t>
            </a:r>
          </a:p>
        </p:txBody>
      </p:sp>
      <p:sp>
        <p:nvSpPr>
          <p:cNvPr id="1484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sp>
        <p:nvSpPr>
          <p:cNvPr id="1349638"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Exodus 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10:5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51684" name="Text Box 4"/>
          <p:cNvSpPr txBox="1">
            <a:spLocks noChangeArrowheads="1"/>
          </p:cNvSpPr>
          <p:nvPr/>
        </p:nvSpPr>
        <p:spPr bwMode="auto">
          <a:xfrm>
            <a:off x="228600" y="1295400"/>
            <a:ext cx="6719664"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5</a:t>
            </a:r>
            <a:r>
              <a:rPr lang="en-US" dirty="0"/>
              <a:t>Yet God was not pleased with </a:t>
            </a:r>
            <a:r>
              <a:rPr lang="en-US" dirty="0">
                <a:solidFill>
                  <a:srgbClr val="FFFF00"/>
                </a:solidFill>
              </a:rPr>
              <a:t>most</a:t>
            </a:r>
            <a:r>
              <a:rPr lang="en-US" dirty="0"/>
              <a:t> of them, and their bodies were scattered in the wilderness.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2" descr="OMSSO010"/>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1628775" y="0"/>
            <a:ext cx="5534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3731" name="Text Box 3"/>
          <p:cNvSpPr txBox="1">
            <a:spLocks noChangeArrowheads="1"/>
          </p:cNvSpPr>
          <p:nvPr/>
        </p:nvSpPr>
        <p:spPr bwMode="auto">
          <a:xfrm>
            <a:off x="33528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solidFill>
                  <a:schemeClr val="bg1"/>
                </a:solidFill>
                <a:effectLst>
                  <a:glow rad="317500">
                    <a:schemeClr val="tx2">
                      <a:alpha val="90000"/>
                    </a:schemeClr>
                  </a:glow>
                </a:effectLst>
              </a:rPr>
              <a:t>Numbers 13</a:t>
            </a:r>
          </a:p>
        </p:txBody>
      </p:sp>
      <p:sp>
        <p:nvSpPr>
          <p:cNvPr id="1353732" name="Rectangle 4"/>
          <p:cNvSpPr>
            <a:spLocks noGrp="1" noChangeArrowheads="1"/>
          </p:cNvSpPr>
          <p:nvPr>
            <p:ph type="title" idx="4294967295"/>
          </p:nvPr>
        </p:nvSpPr>
        <p:spPr>
          <a:xfrm>
            <a:off x="0" y="188913"/>
            <a:ext cx="7924800" cy="1143000"/>
          </a:xfrm>
        </p:spPr>
        <p:txBody>
          <a:bodyPr>
            <a:normAutofit fontScale="97500"/>
          </a:bodyPr>
          <a:lstStyle/>
          <a:p>
            <a:pPr marL="715963" indent="-715963">
              <a:defRPr/>
            </a:pPr>
            <a:r>
              <a:rPr lang="en-US" sz="4800" b="1" kern="1200" dirty="0">
                <a:solidFill>
                  <a:schemeClr val="bg1"/>
                </a:solidFill>
                <a:effectLst>
                  <a:glow rad="317500">
                    <a:schemeClr val="tx2">
                      <a:alpha val="90000"/>
                    </a:schemeClr>
                  </a:glow>
                </a:effectLst>
              </a:rPr>
              <a:t>The Spies Return</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79"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25200" b="1" dirty="0">
                <a:solidFill>
                  <a:srgbClr val="FF3300"/>
                </a:solidFill>
                <a:effectLst>
                  <a:outerShdw blurRad="50800" dist="38100" dir="2700000" algn="tl" rotWithShape="0">
                    <a:srgbClr val="000000">
                      <a:alpha val="77000"/>
                    </a:srgbClr>
                  </a:outerShdw>
                </a:effectLst>
                <a:latin typeface="Arial"/>
                <a:cs typeface="Arial"/>
              </a:rPr>
              <a:t>G</a:t>
            </a:r>
            <a:endParaRPr lang="en-US" sz="18900" b="1" dirty="0">
              <a:solidFill>
                <a:srgbClr val="FF3300"/>
              </a:solidFill>
              <a:effectLst>
                <a:outerShdw blurRad="50800" dist="38100" dir="2700000" algn="tl" rotWithShape="0">
                  <a:srgbClr val="000000">
                    <a:alpha val="77000"/>
                  </a:srgbClr>
                </a:outerShdw>
              </a:effectLst>
              <a:latin typeface="Arial"/>
              <a:cs typeface="Arial"/>
            </a:endParaRPr>
          </a:p>
        </p:txBody>
      </p:sp>
      <p:sp>
        <p:nvSpPr>
          <p:cNvPr id="1355780" name="Text Box 4"/>
          <p:cNvSpPr txBox="1">
            <a:spLocks noChangeArrowheads="1"/>
          </p:cNvSpPr>
          <p:nvPr/>
        </p:nvSpPr>
        <p:spPr bwMode="auto">
          <a:xfrm>
            <a:off x="3000375" y="114300"/>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6600" b="1" dirty="0" err="1">
                <a:solidFill>
                  <a:srgbClr val="FF3300"/>
                </a:solidFill>
                <a:effectLst>
                  <a:outerShdw blurRad="50800" dist="38100" dir="2700000" algn="tl" rotWithShape="0">
                    <a:srgbClr val="000000">
                      <a:alpha val="77000"/>
                    </a:srgbClr>
                  </a:outerShdw>
                </a:effectLst>
                <a:latin typeface="Arial"/>
                <a:cs typeface="Arial"/>
              </a:rPr>
              <a:t>ood</a:t>
            </a:r>
            <a:endParaRPr lang="en-US" sz="6600" b="1" dirty="0">
              <a:solidFill>
                <a:srgbClr val="FF3300"/>
              </a:solidFill>
              <a:effectLst>
                <a:outerShdw blurRad="50800" dist="38100" dir="2700000" algn="tl" rotWithShape="0">
                  <a:srgbClr val="000000">
                    <a:alpha val="77000"/>
                  </a:srgbClr>
                </a:outerShdw>
              </a:effectLst>
              <a:latin typeface="Arial"/>
              <a:cs typeface="Arial"/>
            </a:endParaRPr>
          </a:p>
        </p:txBody>
      </p:sp>
      <p:sp>
        <p:nvSpPr>
          <p:cNvPr id="1355781" name="Text Box 5"/>
          <p:cNvSpPr txBox="1">
            <a:spLocks noChangeArrowheads="1"/>
          </p:cNvSpPr>
          <p:nvPr/>
        </p:nvSpPr>
        <p:spPr bwMode="auto">
          <a:xfrm>
            <a:off x="2514600" y="5957739"/>
            <a:ext cx="6629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defRPr/>
            </a:pPr>
            <a:r>
              <a:rPr lang="en-US" dirty="0"/>
              <a:t>Numbers 13:26-33</a:t>
            </a:r>
          </a:p>
        </p:txBody>
      </p:sp>
      <p:sp>
        <p:nvSpPr>
          <p:cNvPr id="1355782" name="Text Box 6"/>
          <p:cNvSpPr txBox="1">
            <a:spLocks noChangeArrowheads="1"/>
          </p:cNvSpPr>
          <p:nvPr/>
        </p:nvSpPr>
        <p:spPr bwMode="auto">
          <a:xfrm>
            <a:off x="3000375" y="898525"/>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6600" b="1" dirty="0" err="1">
                <a:solidFill>
                  <a:srgbClr val="FF3300"/>
                </a:solidFill>
                <a:effectLst>
                  <a:outerShdw blurRad="50800" dist="38100" dir="2700000" algn="tl" rotWithShape="0">
                    <a:srgbClr val="000000">
                      <a:alpha val="77000"/>
                    </a:srgbClr>
                  </a:outerShdw>
                </a:effectLst>
                <a:latin typeface="Arial"/>
                <a:cs typeface="Arial"/>
              </a:rPr>
              <a:t>iants</a:t>
            </a:r>
            <a:endParaRPr lang="en-US" sz="6600" b="1" dirty="0">
              <a:solidFill>
                <a:srgbClr val="FF3300"/>
              </a:solidFill>
              <a:effectLst>
                <a:outerShdw blurRad="50800" dist="38100" dir="2700000" algn="tl" rotWithShape="0">
                  <a:srgbClr val="000000">
                    <a:alpha val="77000"/>
                  </a:srgbClr>
                </a:outerShdw>
              </a:effectLst>
              <a:latin typeface="Arial"/>
              <a:cs typeface="Arial"/>
            </a:endParaRPr>
          </a:p>
        </p:txBody>
      </p:sp>
      <p:sp>
        <p:nvSpPr>
          <p:cNvPr id="1355783" name="Text Box 7"/>
          <p:cNvSpPr txBox="1">
            <a:spLocks noChangeArrowheads="1"/>
          </p:cNvSpPr>
          <p:nvPr/>
        </p:nvSpPr>
        <p:spPr bwMode="auto">
          <a:xfrm>
            <a:off x="3000375" y="1682750"/>
            <a:ext cx="76200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6600" b="1">
                <a:solidFill>
                  <a:srgbClr val="FF3300"/>
                </a:solidFill>
                <a:effectLst>
                  <a:outerShdw blurRad="50800" dist="38100" dir="2700000" algn="tl" rotWithShape="0">
                    <a:srgbClr val="000000">
                      <a:alpha val="77000"/>
                    </a:srgbClr>
                  </a:outerShdw>
                </a:effectLst>
                <a:latin typeface="Arial"/>
                <a:cs typeface="Arial"/>
              </a:rPr>
              <a:t>rasshoppers</a:t>
            </a:r>
          </a:p>
        </p:txBody>
      </p:sp>
      <p:sp>
        <p:nvSpPr>
          <p:cNvPr id="1355784" name="Rectangle 8"/>
          <p:cNvSpPr>
            <a:spLocks noGrp="1" noChangeArrowheads="1"/>
          </p:cNvSpPr>
          <p:nvPr>
            <p:ph type="title" idx="4294967295"/>
          </p:nvPr>
        </p:nvSpPr>
        <p:spPr>
          <a:xfrm>
            <a:off x="39960" y="4518248"/>
            <a:ext cx="7772400" cy="1143000"/>
          </a:xfrm>
        </p:spPr>
        <p:txBody>
          <a:bodyPr>
            <a:normAutofit fontScale="97500"/>
          </a:bodyPr>
          <a:lstStyle/>
          <a:p>
            <a:pPr marL="715963" indent="-715963">
              <a:defRPr/>
            </a:pPr>
            <a:r>
              <a:rPr lang="en-US" sz="4800" b="1" kern="1200" dirty="0">
                <a:solidFill>
                  <a:schemeClr val="bg1"/>
                </a:solidFill>
                <a:effectLst>
                  <a:glow rad="317500">
                    <a:schemeClr val="tx2">
                      <a:alpha val="90000"/>
                    </a:schemeClr>
                  </a:glow>
                </a:effectLst>
              </a:rPr>
              <a:t>The Majority Report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355780"/>
                                        </p:tgtEl>
                                        <p:attrNameLst>
                                          <p:attrName>style.visibility</p:attrName>
                                        </p:attrNameLst>
                                      </p:cBhvr>
                                      <p:to>
                                        <p:strVal val="visible"/>
                                      </p:to>
                                    </p:set>
                                    <p:animEffect transition="in" filter="dissolve">
                                      <p:cBhvr>
                                        <p:cTn id="7" dur="75"/>
                                        <p:tgtEl>
                                          <p:spTgt spid="1355780"/>
                                        </p:tgtEl>
                                      </p:cBhvr>
                                    </p:animEffect>
                                  </p:childTnLst>
                                </p:cTn>
                              </p:par>
                            </p:childTnLst>
                          </p:cTn>
                        </p:par>
                        <p:par>
                          <p:cTn id="8" fill="hold" nodeType="afterGroup">
                            <p:stCondLst>
                              <p:cond delay="22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355782"/>
                                        </p:tgtEl>
                                        <p:attrNameLst>
                                          <p:attrName>style.visibility</p:attrName>
                                        </p:attrNameLst>
                                      </p:cBhvr>
                                      <p:to>
                                        <p:strVal val="visible"/>
                                      </p:to>
                                    </p:set>
                                    <p:animEffect transition="in" filter="dissolve">
                                      <p:cBhvr>
                                        <p:cTn id="11" dur="75"/>
                                        <p:tgtEl>
                                          <p:spTgt spid="1355782"/>
                                        </p:tgtEl>
                                      </p:cBhvr>
                                    </p:animEffect>
                                  </p:childTnLst>
                                </p:cTn>
                              </p:par>
                            </p:childTnLst>
                          </p:cTn>
                        </p:par>
                        <p:par>
                          <p:cTn id="12" fill="hold" nodeType="afterGroup">
                            <p:stCondLst>
                              <p:cond delay="6600"/>
                            </p:stCondLst>
                            <p:childTnLst>
                              <p:par>
                                <p:cTn id="13" presetID="9" presetClass="entr" presetSubtype="0" fill="hold" grpId="0" nodeType="afterEffect">
                                  <p:stCondLst>
                                    <p:cond delay="4000"/>
                                  </p:stCondLst>
                                  <p:iterate type="lt">
                                    <p:tmPct val="100000"/>
                                  </p:iterate>
                                  <p:childTnLst>
                                    <p:set>
                                      <p:cBhvr>
                                        <p:cTn id="14" dur="1" fill="hold">
                                          <p:stCondLst>
                                            <p:cond delay="0"/>
                                          </p:stCondLst>
                                        </p:cTn>
                                        <p:tgtEl>
                                          <p:spTgt spid="1355783"/>
                                        </p:tgtEl>
                                        <p:attrNameLst>
                                          <p:attrName>style.visibility</p:attrName>
                                        </p:attrNameLst>
                                      </p:cBhvr>
                                      <p:to>
                                        <p:strVal val="visible"/>
                                      </p:to>
                                    </p:set>
                                    <p:animEffect transition="in" filter="dissolve">
                                      <p:cBhvr>
                                        <p:cTn id="15" dur="75"/>
                                        <p:tgtEl>
                                          <p:spTgt spid="135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780" grpId="0" autoUpdateAnimBg="0"/>
      <p:bldP spid="1355782" grpId="0" autoUpdateAnimBg="0"/>
      <p:bldP spid="135578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ISRAEL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7827" name="Text Box 3"/>
          <p:cNvSpPr txBox="1">
            <a:spLocks noChangeArrowheads="1"/>
          </p:cNvSpPr>
          <p:nvPr/>
        </p:nvSpPr>
        <p:spPr bwMode="auto">
          <a:xfrm>
            <a:off x="609600" y="-503238"/>
            <a:ext cx="2286000" cy="393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25200" b="1" dirty="0">
                <a:solidFill>
                  <a:srgbClr val="FF3300"/>
                </a:solidFill>
                <a:effectLst>
                  <a:outerShdw blurRad="50800" dist="38100" dir="2700000" algn="tl" rotWithShape="0">
                    <a:srgbClr val="000000">
                      <a:alpha val="76000"/>
                    </a:srgbClr>
                  </a:outerShdw>
                </a:effectLst>
                <a:latin typeface="Arial"/>
                <a:cs typeface="Arial"/>
              </a:rPr>
              <a:t>G</a:t>
            </a:r>
            <a:endParaRPr lang="en-US" sz="18900" b="1" dirty="0">
              <a:solidFill>
                <a:srgbClr val="FF3300"/>
              </a:solidFill>
              <a:effectLst>
                <a:outerShdw blurRad="50800" dist="38100" dir="2700000" algn="tl" rotWithShape="0">
                  <a:srgbClr val="000000">
                    <a:alpha val="76000"/>
                  </a:srgbClr>
                </a:outerShdw>
              </a:effectLst>
              <a:latin typeface="Arial"/>
              <a:cs typeface="Arial"/>
            </a:endParaRPr>
          </a:p>
        </p:txBody>
      </p:sp>
      <p:sp>
        <p:nvSpPr>
          <p:cNvPr id="1357828" name="Text Box 4"/>
          <p:cNvSpPr txBox="1">
            <a:spLocks noChangeArrowheads="1"/>
          </p:cNvSpPr>
          <p:nvPr/>
        </p:nvSpPr>
        <p:spPr bwMode="auto">
          <a:xfrm>
            <a:off x="2514600" y="5949280"/>
            <a:ext cx="66294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lvl1pPr marL="715963" indent="-715963">
              <a:defRPr sz="4800" b="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lgn="r">
              <a:defRPr/>
            </a:pPr>
            <a:r>
              <a:rPr lang="en-US" sz="4400" i="1" dirty="0"/>
              <a:t>Numbers 13:26-33</a:t>
            </a:r>
          </a:p>
        </p:txBody>
      </p:sp>
      <p:sp>
        <p:nvSpPr>
          <p:cNvPr id="1357829" name="Text Box 5"/>
          <p:cNvSpPr txBox="1">
            <a:spLocks noChangeArrowheads="1"/>
          </p:cNvSpPr>
          <p:nvPr/>
        </p:nvSpPr>
        <p:spPr bwMode="auto">
          <a:xfrm>
            <a:off x="3000375" y="1073150"/>
            <a:ext cx="7620000" cy="170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spcBef>
                <a:spcPct val="50000"/>
              </a:spcBef>
              <a:defRPr/>
            </a:pPr>
            <a:r>
              <a:rPr lang="en-US" sz="10600" b="1" dirty="0">
                <a:solidFill>
                  <a:srgbClr val="FF3300"/>
                </a:solidFill>
                <a:effectLst>
                  <a:outerShdw blurRad="50800" dist="38100" dir="2700000" algn="tl" rotWithShape="0">
                    <a:srgbClr val="000000">
                      <a:alpha val="76000"/>
                    </a:srgbClr>
                  </a:outerShdw>
                </a:effectLst>
                <a:latin typeface="Arial"/>
                <a:cs typeface="Arial"/>
              </a:rPr>
              <a:t>OD</a:t>
            </a:r>
          </a:p>
        </p:txBody>
      </p:sp>
      <p:sp>
        <p:nvSpPr>
          <p:cNvPr id="1357830" name="Rectangle 6"/>
          <p:cNvSpPr>
            <a:spLocks noGrp="1" noChangeArrowheads="1"/>
          </p:cNvSpPr>
          <p:nvPr>
            <p:ph type="title" idx="4294967295"/>
          </p:nvPr>
        </p:nvSpPr>
        <p:spPr>
          <a:xfrm>
            <a:off x="76200" y="4437112"/>
            <a:ext cx="7772400" cy="1143000"/>
          </a:xfrm>
        </p:spPr>
        <p:txBody>
          <a:bodyPr>
            <a:normAutofit fontScale="97500"/>
          </a:bodyPr>
          <a:lstStyle/>
          <a:p>
            <a:pPr marL="715963" indent="-715963">
              <a:defRPr/>
            </a:pPr>
            <a:r>
              <a:rPr lang="en-US" sz="4800" b="1" kern="1200" dirty="0">
                <a:solidFill>
                  <a:schemeClr val="bg1"/>
                </a:solidFill>
                <a:effectLst>
                  <a:glow rad="317500">
                    <a:schemeClr val="tx2">
                      <a:alpha val="90000"/>
                    </a:schemeClr>
                  </a:glow>
                </a:effectLst>
              </a:rPr>
              <a:t>The Minority Report</a:t>
            </a:r>
          </a:p>
        </p:txBody>
      </p:sp>
    </p:spTree>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cs typeface="+mn-cs"/>
            </a:endParaRPr>
          </a:p>
        </p:txBody>
      </p:sp>
      <p:sp>
        <p:nvSpPr>
          <p:cNvPr id="1360899" name="Rectangle 3"/>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00" name="Rectangle 4"/>
          <p:cNvSpPr>
            <a:spLocks noChangeArrowheads="1"/>
          </p:cNvSpPr>
          <p:nvPr/>
        </p:nvSpPr>
        <p:spPr bwMode="auto">
          <a:xfrm>
            <a:off x="76200" y="304800"/>
            <a:ext cx="2825750" cy="11842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defRPr/>
            </a:pPr>
            <a:r>
              <a:rPr lang="en-US" sz="2400" b="1">
                <a:solidFill>
                  <a:schemeClr val="tx2"/>
                </a:solidFill>
                <a:latin typeface="Times" charset="0"/>
                <a:cs typeface="+mn-cs"/>
              </a:rPr>
              <a:t> DRESSING</a:t>
            </a:r>
          </a:p>
          <a:p>
            <a:pPr algn="l">
              <a:defRPr/>
            </a:pPr>
            <a:r>
              <a:rPr lang="en-US" sz="2400" b="1">
                <a:solidFill>
                  <a:schemeClr val="tx2"/>
                </a:solidFill>
                <a:latin typeface="Times" charset="0"/>
                <a:cs typeface="+mn-cs"/>
              </a:rPr>
              <a:t>        THE                                    </a:t>
            </a:r>
          </a:p>
          <a:p>
            <a:pPr algn="l">
              <a:defRPr/>
            </a:pPr>
            <a:r>
              <a:rPr lang="en-US" sz="2400" b="1">
                <a:solidFill>
                  <a:schemeClr val="tx2"/>
                </a:solidFill>
                <a:latin typeface="Times" charset="0"/>
                <a:cs typeface="+mn-cs"/>
              </a:rPr>
              <a:t>   STAGE</a:t>
            </a:r>
          </a:p>
        </p:txBody>
      </p:sp>
      <p:sp>
        <p:nvSpPr>
          <p:cNvPr id="1360901" name="Line 5"/>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tx1"/>
                </a:solidFill>
                <a:round/>
                <a:headEnd/>
                <a:tailEnd/>
              </a14:hiddenLine>
            </a:ext>
          </a:extLst>
        </p:spPr>
        <p:txBody>
          <a:bodyPr wrap="none" anchor="ctr"/>
          <a:lstStyle/>
          <a:p>
            <a:pPr>
              <a:defRPr/>
            </a:pPr>
            <a:endParaRPr lang="en-US">
              <a:cs typeface="+mn-cs"/>
            </a:endParaRPr>
          </a:p>
        </p:txBody>
      </p:sp>
      <p:sp>
        <p:nvSpPr>
          <p:cNvPr id="1360902" name="Text Box 6"/>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endParaRPr lang="en-US" b="1">
              <a:latin typeface="Comic Sans MS" charset="0"/>
              <a:cs typeface="+mn-cs"/>
            </a:endParaRPr>
          </a:p>
        </p:txBody>
      </p:sp>
      <p:sp>
        <p:nvSpPr>
          <p:cNvPr id="1360903" name="Text Box 7"/>
          <p:cNvSpPr txBox="1">
            <a:spLocks noChangeArrowheads="1"/>
          </p:cNvSpPr>
          <p:nvPr/>
        </p:nvSpPr>
        <p:spPr bwMode="auto">
          <a:xfrm>
            <a:off x="1765300" y="42863"/>
            <a:ext cx="4160838" cy="274637"/>
          </a:xfrm>
          <a:prstGeom prst="rect">
            <a:avLst/>
          </a:prstGeom>
          <a:noFill/>
          <a:ln>
            <a:noFill/>
          </a:ln>
          <a:effectLst>
            <a:outerShdw blurRad="63500" dist="29783" dir="1514402"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defRPr/>
            </a:pPr>
            <a:r>
              <a:rPr lang="en-US" sz="1200" b="1">
                <a:latin typeface="Comic Sans MS" charset="0"/>
                <a:cs typeface="+mn-cs"/>
              </a:rPr>
              <a:t>Num. 13:26-14:9</a:t>
            </a:r>
            <a:endParaRPr lang="en-US" sz="800" b="1" u="sng">
              <a:solidFill>
                <a:srgbClr val="000000"/>
              </a:solidFill>
              <a:latin typeface="Geneva" charset="0"/>
              <a:cs typeface="+mn-cs"/>
            </a:endParaRPr>
          </a:p>
        </p:txBody>
      </p:sp>
      <p:grpSp>
        <p:nvGrpSpPr>
          <p:cNvPr id="158727" name="Group 8"/>
          <p:cNvGrpSpPr>
            <a:grpSpLocks/>
          </p:cNvGrpSpPr>
          <p:nvPr/>
        </p:nvGrpSpPr>
        <p:grpSpPr bwMode="auto">
          <a:xfrm>
            <a:off x="1614488" y="92075"/>
            <a:ext cx="7381875" cy="6003925"/>
            <a:chOff x="1008" y="57"/>
            <a:chExt cx="4650" cy="3782"/>
          </a:xfrm>
        </p:grpSpPr>
        <p:sp>
          <p:nvSpPr>
            <p:cNvPr id="1360905" name="Freeform 9"/>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06" name="Rectangle 10"/>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0000"/>
                </a:solidFill>
                <a:latin typeface="Comic Sans MS" charset="0"/>
                <a:cs typeface="+mn-cs"/>
              </a:endParaRPr>
            </a:p>
          </p:txBody>
        </p:sp>
        <p:sp>
          <p:nvSpPr>
            <p:cNvPr id="1360907"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08"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09"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10" name="Rectangle 14"/>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rgbClr val="0331B3"/>
                  </a:solidFill>
                  <a:latin typeface="Times" charset="0"/>
                  <a:cs typeface="+mn-cs"/>
                </a:rPr>
                <a:t>ER</a:t>
              </a:r>
            </a:p>
          </p:txBody>
        </p:sp>
        <p:sp>
          <p:nvSpPr>
            <p:cNvPr id="1360911"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12" name="Rectangle 16"/>
            <p:cNvSpPr>
              <a:spLocks noChangeArrowheads="1"/>
            </p:cNvSpPr>
            <p:nvPr/>
          </p:nvSpPr>
          <p:spPr bwMode="auto">
            <a:xfrm>
              <a:off x="4573" y="3313"/>
              <a:ext cx="8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defRPr/>
              </a:pPr>
              <a:r>
                <a:rPr lang="en-US" sz="2400" b="1">
                  <a:solidFill>
                    <a:srgbClr val="008000"/>
                  </a:solidFill>
                  <a:latin typeface="Times" charset="0"/>
                  <a:cs typeface="+mn-cs"/>
                </a:rPr>
                <a:t>PG</a:t>
              </a:r>
            </a:p>
          </p:txBody>
        </p:sp>
        <p:sp>
          <p:nvSpPr>
            <p:cNvPr id="1360913"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14"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15"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16" name="Rectangle 20"/>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rgbClr val="022380"/>
                  </a:solidFill>
                  <a:latin typeface="Times" charset="0"/>
                  <a:cs typeface="+mn-cs"/>
                </a:rPr>
                <a:t>SG</a:t>
              </a:r>
            </a:p>
          </p:txBody>
        </p:sp>
        <p:sp>
          <p:nvSpPr>
            <p:cNvPr id="1360917" name="Rectangle 21"/>
            <p:cNvSpPr>
              <a:spLocks noChangeArrowheads="1"/>
            </p:cNvSpPr>
            <p:nvPr/>
          </p:nvSpPr>
          <p:spPr bwMode="auto">
            <a:xfrm>
              <a:off x="1585" y="3553"/>
              <a:ext cx="4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defRPr/>
              </a:pPr>
              <a:r>
                <a:rPr lang="en-US" sz="2400" b="1">
                  <a:solidFill>
                    <a:srgbClr val="008000"/>
                  </a:solidFill>
                  <a:latin typeface="Times" charset="0"/>
                  <a:cs typeface="+mn-cs"/>
                </a:rPr>
                <a:t>RS</a:t>
              </a:r>
            </a:p>
          </p:txBody>
        </p:sp>
        <p:sp>
          <p:nvSpPr>
            <p:cNvPr id="1360918" name="Rectangle 22"/>
            <p:cNvSpPr>
              <a:spLocks noChangeArrowheads="1"/>
            </p:cNvSpPr>
            <p:nvPr/>
          </p:nvSpPr>
          <p:spPr bwMode="auto">
            <a:xfrm>
              <a:off x="1273" y="625"/>
              <a:ext cx="526"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defRPr/>
              </a:pPr>
              <a:r>
                <a:rPr lang="en-US" sz="2400" b="1">
                  <a:solidFill>
                    <a:srgbClr val="008000"/>
                  </a:solidFill>
                  <a:latin typeface="Times" charset="0"/>
                  <a:cs typeface="+mn-cs"/>
                </a:rPr>
                <a:t>MS</a:t>
              </a:r>
            </a:p>
          </p:txBody>
        </p:sp>
        <p:sp>
          <p:nvSpPr>
            <p:cNvPr id="1360919" name="Rectangle 23"/>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20"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21"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22" name="Rectangle 26"/>
            <p:cNvSpPr>
              <a:spLocks noChangeArrowheads="1"/>
            </p:cNvSpPr>
            <p:nvPr/>
          </p:nvSpPr>
          <p:spPr bwMode="auto">
            <a:xfrm>
              <a:off x="1646" y="2276"/>
              <a:ext cx="109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90487" tIns="44450" rIns="90487" bIns="44450">
              <a:spAutoFit/>
            </a:bodyPr>
            <a:lstStyle/>
            <a:p>
              <a:pPr algn="l">
                <a:spcBef>
                  <a:spcPct val="50000"/>
                </a:spcBef>
                <a:defRPr/>
              </a:pPr>
              <a:r>
                <a:rPr lang="en-US" sz="2400" b="1">
                  <a:solidFill>
                    <a:srgbClr val="008000"/>
                  </a:solidFill>
                  <a:latin typeface="Times" charset="0"/>
                  <a:cs typeface="+mn-cs"/>
                </a:rPr>
                <a:t>DS</a:t>
              </a:r>
            </a:p>
          </p:txBody>
        </p:sp>
        <p:sp>
          <p:nvSpPr>
            <p:cNvPr id="1360923"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24" name="Rectangle 28"/>
            <p:cNvSpPr>
              <a:spLocks noChangeArrowheads="1"/>
            </p:cNvSpPr>
            <p:nvPr/>
          </p:nvSpPr>
          <p:spPr bwMode="auto">
            <a:xfrm>
              <a:off x="2571" y="709"/>
              <a:ext cx="512" cy="32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cs typeface="+mn-cs"/>
              </a:endParaRPr>
            </a:p>
          </p:txBody>
        </p:sp>
        <p:sp>
          <p:nvSpPr>
            <p:cNvPr id="1360925" name="Rectangle 29"/>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accent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chemeClr val="accent1"/>
                  </a:solidFill>
                  <a:latin typeface="Times" charset="0"/>
                  <a:cs typeface="+mn-cs"/>
                </a:rPr>
                <a:t>U</a:t>
              </a:r>
              <a:endParaRPr lang="en-US" sz="2400" b="1">
                <a:solidFill>
                  <a:srgbClr val="008000"/>
                </a:solidFill>
                <a:latin typeface="Times" charset="0"/>
                <a:cs typeface="+mn-cs"/>
              </a:endParaRPr>
            </a:p>
          </p:txBody>
        </p:sp>
        <p:sp>
          <p:nvSpPr>
            <p:cNvPr id="1360926" name="Rectangle 30"/>
            <p:cNvSpPr>
              <a:spLocks noChangeArrowheads="1"/>
            </p:cNvSpPr>
            <p:nvPr/>
          </p:nvSpPr>
          <p:spPr bwMode="auto">
            <a:xfrm>
              <a:off x="1942" y="1618"/>
              <a:ext cx="253"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2400" b="1">
                  <a:solidFill>
                    <a:srgbClr val="008000"/>
                  </a:solidFill>
                  <a:latin typeface="Times" charset="0"/>
                  <a:cs typeface="+mn-cs"/>
                </a:rPr>
                <a:t>C</a:t>
              </a:r>
            </a:p>
          </p:txBody>
        </p:sp>
        <p:sp>
          <p:nvSpPr>
            <p:cNvPr id="1360927"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28" name="Rectangle 32"/>
            <p:cNvSpPr>
              <a:spLocks noChangeArrowheads="1"/>
            </p:cNvSpPr>
            <p:nvPr/>
          </p:nvSpPr>
          <p:spPr bwMode="auto">
            <a:xfrm>
              <a:off x="1718" y="1939"/>
              <a:ext cx="210"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2400" b="1">
                  <a:solidFill>
                    <a:srgbClr val="008000"/>
                  </a:solidFill>
                  <a:latin typeface="Times" charset="0"/>
                  <a:cs typeface="+mn-cs"/>
                </a:rPr>
                <a:t>J</a:t>
              </a:r>
            </a:p>
          </p:txBody>
        </p:sp>
        <p:sp>
          <p:nvSpPr>
            <p:cNvPr id="1360929" name="Oval 33"/>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xmlns="">
                  <a:solidFill>
                    <a:srgbClr val="008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30"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31" name="Rectangle 35"/>
            <p:cNvSpPr>
              <a:spLocks noChangeArrowheads="1"/>
            </p:cNvSpPr>
            <p:nvPr/>
          </p:nvSpPr>
          <p:spPr bwMode="auto">
            <a:xfrm>
              <a:off x="1932" y="2804"/>
              <a:ext cx="391"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2400" b="1">
                  <a:solidFill>
                    <a:srgbClr val="008000"/>
                  </a:solidFill>
                  <a:latin typeface="Times" charset="0"/>
                  <a:cs typeface="+mn-cs"/>
                </a:rPr>
                <a:t>KB</a:t>
              </a:r>
            </a:p>
          </p:txBody>
        </p:sp>
        <p:sp>
          <p:nvSpPr>
            <p:cNvPr id="1360932"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33" name="Rectangle 37"/>
            <p:cNvSpPr>
              <a:spLocks noChangeArrowheads="1"/>
            </p:cNvSpPr>
            <p:nvPr/>
          </p:nvSpPr>
          <p:spPr bwMode="auto">
            <a:xfrm>
              <a:off x="2003" y="3253"/>
              <a:ext cx="40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2400" b="1">
                  <a:solidFill>
                    <a:srgbClr val="008000"/>
                  </a:solidFill>
                  <a:latin typeface="Times" charset="0"/>
                  <a:cs typeface="+mn-cs"/>
                </a:rPr>
                <a:t>MS</a:t>
              </a:r>
            </a:p>
          </p:txBody>
        </p:sp>
        <p:sp>
          <p:nvSpPr>
            <p:cNvPr id="1360934"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35" name="Rectangle 39"/>
            <p:cNvSpPr>
              <a:spLocks noChangeArrowheads="1"/>
            </p:cNvSpPr>
            <p:nvPr/>
          </p:nvSpPr>
          <p:spPr bwMode="auto">
            <a:xfrm>
              <a:off x="1140" y="2571"/>
              <a:ext cx="242" cy="286"/>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008000"/>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2400" b="1">
                  <a:solidFill>
                    <a:srgbClr val="008000"/>
                  </a:solidFill>
                  <a:latin typeface="Times" charset="0"/>
                  <a:cs typeface="+mn-cs"/>
                </a:rPr>
                <a:t>E</a:t>
              </a:r>
            </a:p>
          </p:txBody>
        </p:sp>
        <p:sp>
          <p:nvSpPr>
            <p:cNvPr id="1360936" name="Rectangle 40"/>
            <p:cNvSpPr>
              <a:spLocks noChangeArrowheads="1"/>
            </p:cNvSpPr>
            <p:nvPr/>
          </p:nvSpPr>
          <p:spPr bwMode="auto">
            <a:xfrm>
              <a:off x="2363" y="1939"/>
              <a:ext cx="434"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none" lIns="90487" tIns="44450" rIns="90487" bIns="44450">
              <a:spAutoFit/>
            </a:bodyPr>
            <a:lstStyle/>
            <a:p>
              <a:pPr>
                <a:spcBef>
                  <a:spcPct val="50000"/>
                </a:spcBef>
                <a:defRPr/>
              </a:pPr>
              <a:r>
                <a:rPr lang="en-US" sz="2400" b="1">
                  <a:solidFill>
                    <a:srgbClr val="022380"/>
                  </a:solidFill>
                  <a:latin typeface="Times" charset="0"/>
                  <a:cs typeface="+mn-cs"/>
                </a:rPr>
                <a:t>MN</a:t>
              </a:r>
            </a:p>
          </p:txBody>
        </p:sp>
        <p:sp>
          <p:nvSpPr>
            <p:cNvPr id="1360937"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38" name="Rectangle 42"/>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xmlns="">
                  <a:solidFill>
                    <a:srgbClr val="4729B7"/>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chemeClr val="accent1"/>
                  </a:solidFill>
                  <a:latin typeface="Times" charset="0"/>
                  <a:cs typeface="+mn-cs"/>
                </a:rPr>
                <a:t>B</a:t>
              </a:r>
            </a:p>
          </p:txBody>
        </p:sp>
        <p:sp>
          <p:nvSpPr>
            <p:cNvPr id="1360939" name="Oval 43"/>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xmlns="" w="25400">
                  <a:solidFill>
                    <a:srgbClr val="00AE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40" name="Rectangle 44"/>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rgbClr val="0331B3"/>
                  </a:solidFill>
                  <a:latin typeface="Times" charset="0"/>
                  <a:cs typeface="+mn-cs"/>
                </a:rPr>
                <a:t>H</a:t>
              </a:r>
            </a:p>
          </p:txBody>
        </p:sp>
        <p:sp>
          <p:nvSpPr>
            <p:cNvPr id="1360941"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42" name="Rectangle 46"/>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xmlns="">
                  <a:solidFill>
                    <a:srgbClr val="0331B3"/>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lIns="90487" tIns="44450" rIns="90487" bIns="44450">
              <a:spAutoFit/>
            </a:bodyPr>
            <a:lstStyle/>
            <a:p>
              <a:pPr algn="l">
                <a:spcBef>
                  <a:spcPct val="50000"/>
                </a:spcBef>
                <a:defRPr/>
              </a:pPr>
              <a:r>
                <a:rPr lang="en-US" sz="2400" b="1">
                  <a:solidFill>
                    <a:srgbClr val="0331B3"/>
                  </a:solidFill>
                  <a:latin typeface="Times" charset="0"/>
                  <a:cs typeface="+mn-cs"/>
                </a:rPr>
                <a:t>N(A)</a:t>
              </a:r>
            </a:p>
          </p:txBody>
        </p:sp>
        <p:sp>
          <p:nvSpPr>
            <p:cNvPr id="1360943"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44"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45" name="Freeform 49"/>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46" name="Freeform 50"/>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47"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60948" name="Text Box 52"/>
            <p:cNvSpPr txBox="1">
              <a:spLocks noChangeArrowheads="1"/>
            </p:cNvSpPr>
            <p:nvPr/>
          </p:nvSpPr>
          <p:spPr bwMode="auto">
            <a:xfrm>
              <a:off x="5494" y="57"/>
              <a:ext cx="164"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2000">
                  <a:solidFill>
                    <a:srgbClr val="FFA27C"/>
                  </a:solidFill>
                  <a:latin typeface="Comic Sans MS" charset="0"/>
                  <a:cs typeface="+mn-cs"/>
                </a:rPr>
                <a:t> </a:t>
              </a:r>
            </a:p>
          </p:txBody>
        </p:sp>
      </p:grpSp>
      <p:sp>
        <p:nvSpPr>
          <p:cNvPr id="1360949" name="Rectangle 53"/>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50" name="Text Box 54"/>
          <p:cNvSpPr txBox="1">
            <a:spLocks noChangeArrowheads="1"/>
          </p:cNvSpPr>
          <p:nvPr/>
        </p:nvSpPr>
        <p:spPr bwMode="auto">
          <a:xfrm>
            <a:off x="2922588" y="1262063"/>
            <a:ext cx="4597400" cy="36988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0000"/>
                </a:solidFill>
                <a:miter lim="800000"/>
                <a:headEnd/>
                <a:tailEnd/>
              </a14:hiddenLine>
            </a:ext>
          </a:extLst>
        </p:spPr>
        <p:txBody>
          <a:bodyPr>
            <a:spAutoFit/>
          </a:bodyPr>
          <a:lstStyle>
            <a:lvl1pPr algn="l">
              <a:tabLst>
                <a:tab pos="457200" algn="l"/>
              </a:tabLst>
              <a:defRPr sz="2400">
                <a:solidFill>
                  <a:schemeClr val="tx1"/>
                </a:solidFill>
                <a:latin typeface="Times New Roman" charset="0"/>
                <a:ea typeface="ＭＳ Ｐゴシック" charset="0"/>
              </a:defRPr>
            </a:lvl1pPr>
            <a:lvl2pPr algn="l">
              <a:tabLst>
                <a:tab pos="457200" algn="l"/>
              </a:tabLst>
              <a:defRPr sz="2400">
                <a:solidFill>
                  <a:schemeClr val="tx1"/>
                </a:solidFill>
                <a:latin typeface="Times New Roman" charset="0"/>
                <a:ea typeface="ＭＳ Ｐゴシック" charset="0"/>
              </a:defRPr>
            </a:lvl2pPr>
            <a:lvl3pPr algn="l">
              <a:tabLst>
                <a:tab pos="457200" algn="l"/>
              </a:tabLst>
              <a:defRPr sz="2400">
                <a:solidFill>
                  <a:schemeClr val="tx1"/>
                </a:solidFill>
                <a:latin typeface="Times New Roman" charset="0"/>
                <a:ea typeface="ＭＳ Ｐゴシック" charset="0"/>
              </a:defRPr>
            </a:lvl3pPr>
            <a:lvl4pPr algn="l">
              <a:tabLst>
                <a:tab pos="457200" algn="l"/>
              </a:tabLst>
              <a:defRPr sz="2400">
                <a:solidFill>
                  <a:schemeClr val="tx1"/>
                </a:solidFill>
                <a:latin typeface="Times New Roman" charset="0"/>
                <a:ea typeface="ＭＳ Ｐゴシック" charset="0"/>
              </a:defRPr>
            </a:lvl4pPr>
            <a:lvl5pPr algn="l">
              <a:tabLst>
                <a:tab pos="457200" algn="l"/>
              </a:tabLst>
              <a:defRPr sz="2400">
                <a:solidFill>
                  <a:schemeClr val="tx1"/>
                </a:solidFill>
                <a:latin typeface="Times New Roman" charset="0"/>
                <a:ea typeface="ＭＳ Ｐゴシック" charset="0"/>
              </a:defRPr>
            </a:lvl5pPr>
            <a:lvl6pPr fontAlgn="base">
              <a:spcBef>
                <a:spcPct val="0"/>
              </a:spcBef>
              <a:spcAft>
                <a:spcPct val="0"/>
              </a:spcAft>
              <a:tabLst>
                <a:tab pos="457200" algn="l"/>
              </a:tabLst>
              <a:defRPr sz="2400">
                <a:solidFill>
                  <a:schemeClr val="tx1"/>
                </a:solidFill>
                <a:latin typeface="Times New Roman" charset="0"/>
                <a:ea typeface="ＭＳ Ｐゴシック" charset="0"/>
              </a:defRPr>
            </a:lvl6pPr>
            <a:lvl7pPr fontAlgn="base">
              <a:spcBef>
                <a:spcPct val="0"/>
              </a:spcBef>
              <a:spcAft>
                <a:spcPct val="0"/>
              </a:spcAft>
              <a:tabLst>
                <a:tab pos="457200" algn="l"/>
              </a:tabLst>
              <a:defRPr sz="2400">
                <a:solidFill>
                  <a:schemeClr val="tx1"/>
                </a:solidFill>
                <a:latin typeface="Times New Roman" charset="0"/>
                <a:ea typeface="ＭＳ Ｐゴシック" charset="0"/>
              </a:defRPr>
            </a:lvl7pPr>
            <a:lvl8pPr fontAlgn="base">
              <a:spcBef>
                <a:spcPct val="0"/>
              </a:spcBef>
              <a:spcAft>
                <a:spcPct val="0"/>
              </a:spcAft>
              <a:tabLst>
                <a:tab pos="457200" algn="l"/>
              </a:tabLst>
              <a:defRPr sz="2400">
                <a:solidFill>
                  <a:schemeClr val="tx1"/>
                </a:solidFill>
                <a:latin typeface="Times New Roman" charset="0"/>
                <a:ea typeface="ＭＳ Ｐゴシック" charset="0"/>
              </a:defRPr>
            </a:lvl8pPr>
            <a:lvl9pPr fontAlgn="base">
              <a:spcBef>
                <a:spcPct val="0"/>
              </a:spcBef>
              <a:spcAft>
                <a:spcPct val="0"/>
              </a:spcAft>
              <a:tabLst>
                <a:tab pos="457200" algn="l"/>
              </a:tabLst>
              <a:defRPr sz="2400">
                <a:solidFill>
                  <a:schemeClr val="tx1"/>
                </a:solidFill>
                <a:latin typeface="Times New Roman" charset="0"/>
                <a:ea typeface="ＭＳ Ｐゴシック" charset="0"/>
              </a:defRPr>
            </a:lvl9pPr>
          </a:lstStyle>
          <a:p>
            <a:pPr algn="ctr">
              <a:spcBef>
                <a:spcPct val="50000"/>
              </a:spcBef>
              <a:defRPr/>
            </a:pPr>
            <a:r>
              <a:rPr lang="en-US" sz="2000" b="1">
                <a:solidFill>
                  <a:schemeClr val="tx2"/>
                </a:solidFill>
                <a:latin typeface="Comic Sans MS" charset="0"/>
                <a:cs typeface="+mn-cs"/>
              </a:rPr>
              <a:t>TWELVE SPIES: TWO REPORTS</a:t>
            </a:r>
            <a:endParaRPr lang="en-US" sz="1800" b="1">
              <a:solidFill>
                <a:srgbClr val="33CC33"/>
              </a:solidFill>
              <a:latin typeface="Comic Sans MS" charset="0"/>
              <a:cs typeface="+mn-cs"/>
            </a:endParaRPr>
          </a:p>
          <a:p>
            <a:pPr>
              <a:spcBef>
                <a:spcPct val="50000"/>
              </a:spcBef>
              <a:defRPr/>
            </a:pPr>
            <a:r>
              <a:rPr lang="en-US" sz="1800" b="1">
                <a:solidFill>
                  <a:schemeClr val="hlink"/>
                </a:solidFill>
                <a:latin typeface="Comic Sans MS" charset="0"/>
                <a:cs typeface="+mn-cs"/>
              </a:rPr>
              <a:t>10 SPIES: A MAJORITY OPINION</a:t>
            </a:r>
            <a:endParaRPr lang="en-US" sz="1800" b="1">
              <a:solidFill>
                <a:srgbClr val="33CC33"/>
              </a:solidFill>
              <a:latin typeface="Comic Sans MS" charset="0"/>
              <a:cs typeface="+mn-cs"/>
            </a:endParaRPr>
          </a:p>
          <a:p>
            <a:pPr>
              <a:spcBef>
                <a:spcPct val="50000"/>
              </a:spcBef>
              <a:defRPr/>
            </a:pPr>
            <a:r>
              <a:rPr lang="en-US" sz="1800" b="1">
                <a:solidFill>
                  <a:srgbClr val="33CC33"/>
                </a:solidFill>
                <a:latin typeface="Comic Sans MS" charset="0"/>
                <a:cs typeface="+mn-cs"/>
              </a:rPr>
              <a:t>	</a:t>
            </a:r>
            <a:r>
              <a:rPr lang="en-US" sz="1800" b="1">
                <a:solidFill>
                  <a:schemeClr val="tx2"/>
                </a:solidFill>
                <a:latin typeface="Comic Sans MS" charset="0"/>
                <a:cs typeface="+mn-cs"/>
              </a:rPr>
              <a:t>LAND OF MILK AND HONEY!</a:t>
            </a:r>
          </a:p>
          <a:p>
            <a:pPr>
              <a:spcBef>
                <a:spcPct val="50000"/>
              </a:spcBef>
              <a:defRPr/>
            </a:pPr>
            <a:r>
              <a:rPr lang="en-US" sz="1800" b="1">
                <a:solidFill>
                  <a:schemeClr val="tx2"/>
                </a:solidFill>
                <a:latin typeface="Comic Sans MS" charset="0"/>
                <a:cs typeface="+mn-cs"/>
              </a:rPr>
              <a:t>	GIANTS IN THE LAND!</a:t>
            </a:r>
          </a:p>
          <a:p>
            <a:pPr>
              <a:spcBef>
                <a:spcPct val="50000"/>
              </a:spcBef>
              <a:defRPr/>
            </a:pPr>
            <a:r>
              <a:rPr lang="en-US" sz="1800" b="1">
                <a:solidFill>
                  <a:schemeClr val="tx2"/>
                </a:solidFill>
                <a:latin typeface="Comic Sans MS" charset="0"/>
                <a:cs typeface="+mn-cs"/>
              </a:rPr>
              <a:t>	</a:t>
            </a:r>
            <a:r>
              <a:rPr lang="en-US" sz="1800" b="1">
                <a:solidFill>
                  <a:srgbClr val="FF0000"/>
                </a:solidFill>
                <a:latin typeface="Comic Sans MS" charset="0"/>
                <a:cs typeface="+mn-cs"/>
              </a:rPr>
              <a:t>GO BACK TO EGYPT!</a:t>
            </a:r>
            <a:endParaRPr lang="en-US" sz="1800" b="1">
              <a:solidFill>
                <a:srgbClr val="33CC33"/>
              </a:solidFill>
              <a:latin typeface="Comic Sans MS" charset="0"/>
              <a:cs typeface="+mn-cs"/>
            </a:endParaRPr>
          </a:p>
          <a:p>
            <a:pPr>
              <a:spcBef>
                <a:spcPct val="50000"/>
              </a:spcBef>
              <a:defRPr/>
            </a:pPr>
            <a:r>
              <a:rPr lang="en-US" sz="1800" b="1">
                <a:solidFill>
                  <a:schemeClr val="hlink"/>
                </a:solidFill>
                <a:latin typeface="Comic Sans MS" charset="0"/>
                <a:cs typeface="+mn-cs"/>
              </a:rPr>
              <a:t>2 SPIES: A MINORITY OPINION</a:t>
            </a:r>
            <a:endParaRPr lang="en-US" sz="1800" b="1">
              <a:solidFill>
                <a:srgbClr val="33CC33"/>
              </a:solidFill>
              <a:latin typeface="Comic Sans MS" charset="0"/>
              <a:cs typeface="+mn-cs"/>
            </a:endParaRPr>
          </a:p>
          <a:p>
            <a:pPr>
              <a:spcBef>
                <a:spcPct val="50000"/>
              </a:spcBef>
              <a:defRPr/>
            </a:pPr>
            <a:r>
              <a:rPr lang="en-US" sz="1800" b="1">
                <a:solidFill>
                  <a:srgbClr val="33CC33"/>
                </a:solidFill>
                <a:latin typeface="Comic Sans MS" charset="0"/>
                <a:cs typeface="+mn-cs"/>
              </a:rPr>
              <a:t>	</a:t>
            </a:r>
            <a:r>
              <a:rPr lang="en-US" sz="1800" b="1">
                <a:solidFill>
                  <a:schemeClr val="tx2"/>
                </a:solidFill>
                <a:latin typeface="Comic Sans MS" charset="0"/>
                <a:cs typeface="+mn-cs"/>
              </a:rPr>
              <a:t>LAND OF MILK AND HONEY!</a:t>
            </a:r>
          </a:p>
          <a:p>
            <a:pPr>
              <a:spcBef>
                <a:spcPct val="50000"/>
              </a:spcBef>
              <a:defRPr/>
            </a:pPr>
            <a:r>
              <a:rPr lang="en-US" sz="1800" b="1">
                <a:solidFill>
                  <a:schemeClr val="tx2"/>
                </a:solidFill>
                <a:latin typeface="Comic Sans MS" charset="0"/>
                <a:cs typeface="+mn-cs"/>
              </a:rPr>
              <a:t>	GIANTS IN THE LAND!</a:t>
            </a:r>
          </a:p>
          <a:p>
            <a:pPr>
              <a:spcBef>
                <a:spcPct val="50000"/>
              </a:spcBef>
              <a:defRPr/>
            </a:pPr>
            <a:r>
              <a:rPr lang="en-US" sz="1800" b="1">
                <a:solidFill>
                  <a:schemeClr val="tx2"/>
                </a:solidFill>
                <a:latin typeface="Comic Sans MS" charset="0"/>
                <a:cs typeface="+mn-cs"/>
              </a:rPr>
              <a:t>	</a:t>
            </a:r>
            <a:r>
              <a:rPr lang="en-US" sz="1800" b="1">
                <a:solidFill>
                  <a:srgbClr val="FF0000"/>
                </a:solidFill>
                <a:latin typeface="Comic Sans MS" charset="0"/>
                <a:cs typeface="+mn-cs"/>
              </a:rPr>
              <a:t>GOD IS WITH US!</a:t>
            </a:r>
            <a:endParaRPr lang="en-US" sz="1800" b="1">
              <a:solidFill>
                <a:srgbClr val="33CC33"/>
              </a:solidFill>
              <a:latin typeface="Comic Sans MS" charset="0"/>
              <a:cs typeface="+mn-cs"/>
            </a:endParaRPr>
          </a:p>
        </p:txBody>
      </p:sp>
      <p:grpSp>
        <p:nvGrpSpPr>
          <p:cNvPr id="158730" name="Group 55"/>
          <p:cNvGrpSpPr>
            <a:grpSpLocks/>
          </p:cNvGrpSpPr>
          <p:nvPr/>
        </p:nvGrpSpPr>
        <p:grpSpPr bwMode="auto">
          <a:xfrm>
            <a:off x="2286000" y="1762125"/>
            <a:ext cx="5257800" cy="2400300"/>
            <a:chOff x="1440" y="1110"/>
            <a:chExt cx="3312" cy="1512"/>
          </a:xfrm>
        </p:grpSpPr>
        <p:sp>
          <p:nvSpPr>
            <p:cNvPr id="1360952" name="Oval 56"/>
            <p:cNvSpPr>
              <a:spLocks noChangeArrowheads="1"/>
            </p:cNvSpPr>
            <p:nvPr/>
          </p:nvSpPr>
          <p:spPr bwMode="auto">
            <a:xfrm>
              <a:off x="1440" y="111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53" name="Oval 57"/>
            <p:cNvSpPr>
              <a:spLocks noChangeArrowheads="1"/>
            </p:cNvSpPr>
            <p:nvPr/>
          </p:nvSpPr>
          <p:spPr bwMode="auto">
            <a:xfrm>
              <a:off x="1440" y="230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grpSp>
      <p:sp>
        <p:nvSpPr>
          <p:cNvPr id="1360954" name="Oval 58"/>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cs typeface="+mn-cs"/>
            </a:endParaRPr>
          </a:p>
        </p:txBody>
      </p:sp>
      <p:sp>
        <p:nvSpPr>
          <p:cNvPr id="1360955" name="Text Box 59"/>
          <p:cNvSpPr txBox="1">
            <a:spLocks noChangeArrowheads="1"/>
          </p:cNvSpPr>
          <p:nvPr/>
        </p:nvSpPr>
        <p:spPr bwMode="auto">
          <a:xfrm>
            <a:off x="3127375" y="5389563"/>
            <a:ext cx="4403725" cy="641350"/>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lgn="l">
              <a:spcBef>
                <a:spcPct val="50000"/>
              </a:spcBef>
              <a:defRPr/>
            </a:pPr>
            <a:r>
              <a:rPr lang="en-US" sz="3600" b="1" dirty="0">
                <a:solidFill>
                  <a:srgbClr val="54C8F6"/>
                </a:solidFill>
                <a:latin typeface="Comic Sans MS" charset="0"/>
                <a:cs typeface="+mn-cs"/>
              </a:rPr>
              <a:t>SO...LET</a:t>
            </a:r>
            <a:r>
              <a:rPr lang="fr-FR" altLang="ja-JP" sz="3600" b="1" dirty="0">
                <a:solidFill>
                  <a:srgbClr val="54C8F6"/>
                </a:solidFill>
                <a:latin typeface="Arial"/>
                <a:cs typeface="+mn-cs"/>
              </a:rPr>
              <a:t>'</a:t>
            </a:r>
            <a:r>
              <a:rPr lang="en-US" sz="3600" b="1" dirty="0">
                <a:solidFill>
                  <a:srgbClr val="54C8F6"/>
                </a:solidFill>
                <a:latin typeface="Comic Sans MS" charset="0"/>
                <a:cs typeface="+mn-cs"/>
              </a:rPr>
              <a:t>S GO!!!!!</a:t>
            </a:r>
            <a:endParaRPr lang="en-US" sz="3600" b="1" dirty="0">
              <a:solidFill>
                <a:schemeClr val="tx2"/>
              </a:solidFill>
              <a:latin typeface="Comic Sans MS" charset="0"/>
              <a:cs typeface="+mn-cs"/>
            </a:endParaRPr>
          </a:p>
        </p:txBody>
      </p:sp>
      <p:sp>
        <p:nvSpPr>
          <p:cNvPr id="1360956" name="Text Box 60"/>
          <p:cNvSpPr txBox="1">
            <a:spLocks noChangeArrowheads="1"/>
          </p:cNvSpPr>
          <p:nvPr/>
        </p:nvSpPr>
        <p:spPr bwMode="auto">
          <a:xfrm rot="-26776">
            <a:off x="2114550" y="596900"/>
            <a:ext cx="4930775" cy="579438"/>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66FFCC"/>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en-US" sz="3200" b="1" dirty="0">
                <a:solidFill>
                  <a:srgbClr val="66FFCC"/>
                </a:solidFill>
                <a:latin typeface="Comic Sans MS" charset="0"/>
                <a:cs typeface="+mn-cs"/>
              </a:rPr>
              <a:t>Here</a:t>
            </a:r>
            <a:r>
              <a:rPr lang="fr-FR" altLang="ja-JP" sz="3200" b="1" dirty="0">
                <a:solidFill>
                  <a:srgbClr val="66FFCC"/>
                </a:solidFill>
                <a:latin typeface="Arial"/>
                <a:cs typeface="+mn-cs"/>
              </a:rPr>
              <a:t>'</a:t>
            </a:r>
            <a:r>
              <a:rPr lang="en-US" sz="3200" b="1" dirty="0">
                <a:solidFill>
                  <a:srgbClr val="66FFCC"/>
                </a:solidFill>
                <a:latin typeface="Comic Sans MS" charset="0"/>
                <a:cs typeface="+mn-cs"/>
              </a:rPr>
              <a:t>s the situation:</a:t>
            </a:r>
          </a:p>
        </p:txBody>
      </p:sp>
      <p:sp>
        <p:nvSpPr>
          <p:cNvPr id="1360957" name="Rectangle 61"/>
          <p:cNvSpPr>
            <a:spLocks noChangeArrowheads="1"/>
          </p:cNvSpPr>
          <p:nvPr/>
        </p:nvSpPr>
        <p:spPr bwMode="auto">
          <a:xfrm>
            <a:off x="1646238" y="766763"/>
            <a:ext cx="6804025" cy="5256212"/>
          </a:xfrm>
          <a:prstGeom prst="rect">
            <a:avLst/>
          </a:prstGeom>
          <a:solidFill>
            <a:schemeClr val="bg2">
              <a:alpha val="50000"/>
            </a:schemeClr>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58" name="AutoShape 62"/>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59" name="Text Box 63"/>
          <p:cNvSpPr txBox="1">
            <a:spLocks noChangeArrowheads="1"/>
          </p:cNvSpPr>
          <p:nvPr/>
        </p:nvSpPr>
        <p:spPr bwMode="auto">
          <a:xfrm rot="-2066509">
            <a:off x="1000125" y="1541463"/>
            <a:ext cx="7356475" cy="2774950"/>
          </a:xfrm>
          <a:prstGeom prst="rect">
            <a:avLst/>
          </a:prstGeom>
          <a:noFill/>
          <a:ln>
            <a:noFill/>
          </a:ln>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defRPr/>
            </a:pPr>
            <a:r>
              <a:rPr lang="en-US" sz="8800" b="1">
                <a:solidFill>
                  <a:srgbClr val="FFFF00"/>
                </a:solidFill>
                <a:latin typeface="Comic Sans MS" charset="0"/>
                <a:cs typeface="+mn-cs"/>
              </a:rPr>
              <a:t>TRIP CANCELLED!</a:t>
            </a:r>
          </a:p>
        </p:txBody>
      </p:sp>
      <p:sp>
        <p:nvSpPr>
          <p:cNvPr id="1360960" name="Rectangle 64"/>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1" name="Rectangle 65"/>
          <p:cNvSpPr>
            <a:spLocks noChangeArrowheads="1"/>
          </p:cNvSpPr>
          <p:nvPr/>
        </p:nvSpPr>
        <p:spPr bwMode="auto">
          <a:xfrm>
            <a:off x="8121650" y="4356100"/>
            <a:ext cx="293688" cy="21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800" b="1">
                <a:solidFill>
                  <a:srgbClr val="000000"/>
                </a:solidFill>
                <a:latin typeface="Helvetica" charset="0"/>
                <a:cs typeface="+mn-cs"/>
              </a:rPr>
              <a:t>40</a:t>
            </a:r>
          </a:p>
        </p:txBody>
      </p:sp>
      <p:sp>
        <p:nvSpPr>
          <p:cNvPr id="1360962" name="AutoShape 66"/>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3" name="Rectangle 67"/>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4" name="AutoShape 68"/>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5" name="Line 69"/>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6" name="Line 70"/>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7" name="Line 71"/>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8" name="Line 72"/>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69" name="Line 73"/>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70" name="Rectangle 74"/>
          <p:cNvSpPr>
            <a:spLocks noChangeArrowheads="1"/>
          </p:cNvSpPr>
          <p:nvPr/>
        </p:nvSpPr>
        <p:spPr bwMode="auto">
          <a:xfrm>
            <a:off x="8007350" y="3429000"/>
            <a:ext cx="571500"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900" b="1">
                <a:solidFill>
                  <a:srgbClr val="000000"/>
                </a:solidFill>
                <a:latin typeface="Chicago" charset="0"/>
                <a:cs typeface="+mn-cs"/>
              </a:rPr>
              <a:t>MOSES</a:t>
            </a:r>
          </a:p>
        </p:txBody>
      </p:sp>
      <p:sp>
        <p:nvSpPr>
          <p:cNvPr id="1360971" name="Rectangle 75"/>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900" b="1">
                <a:solidFill>
                  <a:srgbClr val="000000"/>
                </a:solidFill>
                <a:latin typeface="Helvetica" charset="0"/>
                <a:cs typeface="+mn-cs"/>
              </a:rPr>
              <a:t>Sinai</a:t>
            </a:r>
          </a:p>
        </p:txBody>
      </p:sp>
      <p:sp>
        <p:nvSpPr>
          <p:cNvPr id="1360972" name="Rectangle 76"/>
          <p:cNvSpPr>
            <a:spLocks noChangeArrowheads="1"/>
          </p:cNvSpPr>
          <p:nvPr/>
        </p:nvSpPr>
        <p:spPr bwMode="auto">
          <a:xfrm>
            <a:off x="8075613" y="4025900"/>
            <a:ext cx="6445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900" b="1">
                <a:solidFill>
                  <a:srgbClr val="000000"/>
                </a:solidFill>
                <a:latin typeface="Helvetica" charset="0"/>
                <a:cs typeface="+mn-cs"/>
              </a:rPr>
              <a:t>M - C - C</a:t>
            </a:r>
          </a:p>
        </p:txBody>
      </p:sp>
      <p:sp>
        <p:nvSpPr>
          <p:cNvPr id="1360973" name="Rectangle 77"/>
          <p:cNvSpPr>
            <a:spLocks noChangeArrowheads="1"/>
          </p:cNvSpPr>
          <p:nvPr/>
        </p:nvSpPr>
        <p:spPr bwMode="auto">
          <a:xfrm>
            <a:off x="7912100" y="4197350"/>
            <a:ext cx="10128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900" b="1">
                <a:solidFill>
                  <a:srgbClr val="000000"/>
                </a:solidFill>
                <a:latin typeface="Helvetica" charset="0"/>
                <a:cs typeface="+mn-cs"/>
              </a:rPr>
              <a:t>Kadesh Barnea</a:t>
            </a:r>
          </a:p>
        </p:txBody>
      </p:sp>
      <p:sp>
        <p:nvSpPr>
          <p:cNvPr id="1360974" name="Line 78"/>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60975" name="Rectangle 79"/>
          <p:cNvSpPr>
            <a:spLocks noChangeArrowheads="1"/>
          </p:cNvSpPr>
          <p:nvPr/>
        </p:nvSpPr>
        <p:spPr bwMode="auto">
          <a:xfrm>
            <a:off x="8120063" y="3670300"/>
            <a:ext cx="593725" cy="225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900" b="1">
                <a:solidFill>
                  <a:srgbClr val="000000"/>
                </a:solidFill>
                <a:latin typeface="Helvetica" charset="0"/>
                <a:cs typeface="+mn-cs"/>
              </a:rPr>
              <a:t>Exodus</a:t>
            </a:r>
          </a:p>
        </p:txBody>
      </p:sp>
      <p:sp>
        <p:nvSpPr>
          <p:cNvPr id="1360976" name="Rectangle 80"/>
          <p:cNvSpPr>
            <a:spLocks noChangeArrowheads="1"/>
          </p:cNvSpPr>
          <p:nvPr/>
        </p:nvSpPr>
        <p:spPr bwMode="auto">
          <a:xfrm>
            <a:off x="8093075" y="6526213"/>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1000" b="1">
                <a:effectLst>
                  <a:outerShdw blurRad="38100" dist="38100" dir="2700000" algn="tl">
                    <a:srgbClr val="000000"/>
                  </a:outerShdw>
                </a:effectLst>
                <a:latin typeface="Comic Sans MS" charset="0"/>
                <a:cs typeface="+mn-cs"/>
              </a:rPr>
              <a:t>21</a:t>
            </a:r>
          </a:p>
        </p:txBody>
      </p:sp>
      <p:sp>
        <p:nvSpPr>
          <p:cNvPr id="1360977" name="Text Box 81"/>
          <p:cNvSpPr txBox="1">
            <a:spLocks noChangeArrowheads="1"/>
          </p:cNvSpPr>
          <p:nvPr/>
        </p:nvSpPr>
        <p:spPr bwMode="auto">
          <a:xfrm>
            <a:off x="6994525" y="6284913"/>
            <a:ext cx="1631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200" b="1">
                <a:latin typeface="Arial" charset="0"/>
                <a:cs typeface="+mn-cs"/>
              </a:rPr>
              <a:t>Handbook pg. 26-29</a:t>
            </a:r>
          </a:p>
        </p:txBody>
      </p:sp>
      <p:sp>
        <p:nvSpPr>
          <p:cNvPr id="1360978" name="Rectangle 82"/>
          <p:cNvSpPr>
            <a:spLocks noGrp="1" noChangeArrowheads="1"/>
          </p:cNvSpPr>
          <p:nvPr>
            <p:ph type="title" idx="4294967295"/>
          </p:nvPr>
        </p:nvSpPr>
        <p:spPr bwMode="auto">
          <a:xfrm>
            <a:off x="0" y="6019800"/>
            <a:ext cx="9144000" cy="838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p>
            <a:pPr marL="715963" indent="-715963" algn="ctr">
              <a:defRPr/>
            </a:pPr>
            <a:r>
              <a:rPr lang="en-US" sz="4800" b="1" kern="1200" dirty="0">
                <a:solidFill>
                  <a:schemeClr val="tx1"/>
                </a:solidFill>
                <a:effectLst>
                  <a:glow rad="317500">
                    <a:schemeClr val="bg2">
                      <a:alpha val="90000"/>
                    </a:schemeClr>
                  </a:glow>
                </a:effectLst>
                <a:latin typeface="Arial"/>
                <a:cs typeface="Arial"/>
              </a:rPr>
              <a:t>God</a:t>
            </a:r>
            <a:r>
              <a:rPr lang="fr-FR" altLang="ja-JP" sz="4800" b="1" kern="1200" dirty="0">
                <a:solidFill>
                  <a:schemeClr val="tx1"/>
                </a:solidFill>
                <a:effectLst>
                  <a:glow rad="317500">
                    <a:schemeClr val="bg2">
                      <a:alpha val="90000"/>
                    </a:schemeClr>
                  </a:glow>
                </a:effectLst>
                <a:latin typeface="Arial"/>
                <a:cs typeface="Arial"/>
              </a:rPr>
              <a:t>'</a:t>
            </a:r>
            <a:r>
              <a:rPr lang="en-US" sz="4800" b="1" kern="1200" dirty="0">
                <a:solidFill>
                  <a:schemeClr val="tx1"/>
                </a:solidFill>
                <a:effectLst>
                  <a:glow rad="317500">
                    <a:schemeClr val="bg2">
                      <a:alpha val="90000"/>
                    </a:schemeClr>
                  </a:glow>
                </a:effectLst>
                <a:latin typeface="Arial"/>
                <a:cs typeface="Arial"/>
              </a:rPr>
              <a:t>s Report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360958"/>
                                        </p:tgtEl>
                                        <p:attrNameLst>
                                          <p:attrName>style.visibility</p:attrName>
                                        </p:attrNameLst>
                                      </p:cBhvr>
                                      <p:to>
                                        <p:strVal val="visible"/>
                                      </p:to>
                                    </p:set>
                                    <p:anim calcmode="lin" valueType="num">
                                      <p:cBhvr>
                                        <p:cTn id="7" dur="500" fill="hold"/>
                                        <p:tgtEl>
                                          <p:spTgt spid="1360958"/>
                                        </p:tgtEl>
                                        <p:attrNameLst>
                                          <p:attrName>ppt_w</p:attrName>
                                        </p:attrNameLst>
                                      </p:cBhvr>
                                      <p:tavLst>
                                        <p:tav tm="0">
                                          <p:val>
                                            <p:fltVal val="0"/>
                                          </p:val>
                                        </p:tav>
                                        <p:tav tm="100000">
                                          <p:val>
                                            <p:strVal val="#ppt_w"/>
                                          </p:val>
                                        </p:tav>
                                      </p:tavLst>
                                    </p:anim>
                                    <p:anim calcmode="lin" valueType="num">
                                      <p:cBhvr>
                                        <p:cTn id="8" dur="500" fill="hold"/>
                                        <p:tgtEl>
                                          <p:spTgt spid="1360958"/>
                                        </p:tgtEl>
                                        <p:attrNameLst>
                                          <p:attrName>ppt_h</p:attrName>
                                        </p:attrNameLst>
                                      </p:cBhvr>
                                      <p:tavLst>
                                        <p:tav tm="0">
                                          <p:val>
                                            <p:fltVal val="0"/>
                                          </p:val>
                                        </p:tav>
                                        <p:tav tm="100000">
                                          <p:val>
                                            <p:strVal val="#ppt_h"/>
                                          </p:val>
                                        </p:tav>
                                      </p:tavLst>
                                    </p:anim>
                                    <p:anim calcmode="lin" valueType="num">
                                      <p:cBhvr>
                                        <p:cTn id="9" dur="500" fill="hold"/>
                                        <p:tgtEl>
                                          <p:spTgt spid="1360958"/>
                                        </p:tgtEl>
                                        <p:attrNameLst>
                                          <p:attrName>ppt_x</p:attrName>
                                        </p:attrNameLst>
                                      </p:cBhvr>
                                      <p:tavLst>
                                        <p:tav tm="0">
                                          <p:val>
                                            <p:fltVal val="0.5"/>
                                          </p:val>
                                        </p:tav>
                                        <p:tav tm="100000">
                                          <p:val>
                                            <p:strVal val="#ppt_x"/>
                                          </p:val>
                                        </p:tav>
                                      </p:tavLst>
                                    </p:anim>
                                    <p:anim calcmode="lin" valueType="num">
                                      <p:cBhvr>
                                        <p:cTn id="10" dur="500" fill="hold"/>
                                        <p:tgtEl>
                                          <p:spTgt spid="13609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60959"/>
                                        </p:tgtEl>
                                        <p:attrNameLst>
                                          <p:attrName>style.visibility</p:attrName>
                                        </p:attrNameLst>
                                      </p:cBhvr>
                                      <p:to>
                                        <p:strVal val="visible"/>
                                      </p:to>
                                    </p:set>
                                    <p:anim calcmode="lin" valueType="num">
                                      <p:cBhvr>
                                        <p:cTn id="14" dur="500" fill="hold"/>
                                        <p:tgtEl>
                                          <p:spTgt spid="1360959"/>
                                        </p:tgtEl>
                                        <p:attrNameLst>
                                          <p:attrName>ppt_w</p:attrName>
                                        </p:attrNameLst>
                                      </p:cBhvr>
                                      <p:tavLst>
                                        <p:tav tm="0">
                                          <p:val>
                                            <p:fltVal val="0"/>
                                          </p:val>
                                        </p:tav>
                                        <p:tav tm="100000">
                                          <p:val>
                                            <p:strVal val="#ppt_w"/>
                                          </p:val>
                                        </p:tav>
                                      </p:tavLst>
                                    </p:anim>
                                    <p:anim calcmode="lin" valueType="num">
                                      <p:cBhvr>
                                        <p:cTn id="15" dur="500" fill="hold"/>
                                        <p:tgtEl>
                                          <p:spTgt spid="1360959"/>
                                        </p:tgtEl>
                                        <p:attrNameLst>
                                          <p:attrName>ppt_h</p:attrName>
                                        </p:attrNameLst>
                                      </p:cBhvr>
                                      <p:tavLst>
                                        <p:tav tm="0">
                                          <p:val>
                                            <p:fltVal val="0"/>
                                          </p:val>
                                        </p:tav>
                                        <p:tav tm="100000">
                                          <p:val>
                                            <p:strVal val="#ppt_h"/>
                                          </p:val>
                                        </p:tav>
                                      </p:tavLst>
                                    </p:anim>
                                    <p:anim calcmode="lin" valueType="num">
                                      <p:cBhvr>
                                        <p:cTn id="16" dur="500" fill="hold"/>
                                        <p:tgtEl>
                                          <p:spTgt spid="1360959"/>
                                        </p:tgtEl>
                                        <p:attrNameLst>
                                          <p:attrName>ppt_x</p:attrName>
                                        </p:attrNameLst>
                                      </p:cBhvr>
                                      <p:tavLst>
                                        <p:tav tm="0">
                                          <p:val>
                                            <p:fltVal val="0.5"/>
                                          </p:val>
                                        </p:tav>
                                        <p:tav tm="100000">
                                          <p:val>
                                            <p:strVal val="#ppt_x"/>
                                          </p:val>
                                        </p:tav>
                                      </p:tavLst>
                                    </p:anim>
                                    <p:anim calcmode="lin" valueType="num">
                                      <p:cBhvr>
                                        <p:cTn id="17" dur="500" fill="hold"/>
                                        <p:tgtEl>
                                          <p:spTgt spid="13609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5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pic>
        <p:nvPicPr>
          <p:cNvPr id="1075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593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ctangle 3"/>
          <p:cNvSpPr>
            <a:spLocks noGrp="1"/>
          </p:cNvSpPr>
          <p:nvPr>
            <p:ph type="title"/>
          </p:nvPr>
        </p:nvSpPr>
        <p:spPr>
          <a:xfrm>
            <a:off x="827088" y="5876925"/>
            <a:ext cx="7770812" cy="931863"/>
          </a:xfrm>
        </p:spPr>
        <p:txBody>
          <a:bodyPr/>
          <a:lstStyle/>
          <a:p>
            <a:pPr eaLnBrk="1" hangingPunct="1"/>
            <a:r>
              <a:rPr lang="en-US" b="1">
                <a:latin typeface="Arial" charset="0"/>
                <a:ea typeface="ＭＳ Ｐゴシック" charset="0"/>
                <a:cs typeface="Arial" charset="0"/>
              </a:rPr>
              <a:t>LA Smog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ChangeArrowheads="1"/>
          </p:cNvSpPr>
          <p:nvPr/>
        </p:nvSpPr>
        <p:spPr bwMode="auto">
          <a:xfrm>
            <a:off x="0" y="0"/>
            <a:ext cx="9144000" cy="6858000"/>
          </a:xfrm>
          <a:prstGeom prst="rect">
            <a:avLst/>
          </a:prstGeom>
          <a:gradFill rotWithShape="0">
            <a:gsLst>
              <a:gs pos="0">
                <a:srgbClr val="FF9900"/>
              </a:gs>
              <a:gs pos="50000">
                <a:schemeClr val="tx1"/>
              </a:gs>
              <a:gs pos="100000">
                <a:srgbClr val="FF9900"/>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cs typeface="+mn-cs"/>
            </a:endParaRPr>
          </a:p>
        </p:txBody>
      </p:sp>
      <p:pic>
        <p:nvPicPr>
          <p:cNvPr id="160770" name="Picture 3" descr="OMSSO0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0888" y="0"/>
            <a:ext cx="506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948" name="Text Box 4"/>
          <p:cNvSpPr txBox="1">
            <a:spLocks noChangeArrowheads="1"/>
          </p:cNvSpPr>
          <p:nvPr/>
        </p:nvSpPr>
        <p:spPr bwMode="auto">
          <a:xfrm>
            <a:off x="5920427" y="5949280"/>
            <a:ext cx="3145786"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rmAutofit fontScale="97500"/>
          </a:bodyPr>
          <a:lstStyle>
            <a:defPPr>
              <a:defRPr lang="en-US"/>
            </a:defPPr>
            <a:lvl1pPr marL="715963" indent="-715963" algn="r">
              <a:defRPr sz="4400" b="1" i="1">
                <a:solidFill>
                  <a:schemeClr val="bg1"/>
                </a:solidFill>
                <a:effectLst>
                  <a:glow rad="317500">
                    <a:schemeClr val="tx2">
                      <a:alpha val="90000"/>
                    </a:schemeClr>
                  </a:glow>
                </a:effectLst>
                <a:latin typeface="Arial"/>
                <a:ea typeface="+mj-ea"/>
                <a:cs typeface="Arial"/>
              </a:defRPr>
            </a:lvl1pPr>
            <a:lvl2pPr>
              <a:defRPr sz="4400">
                <a:solidFill>
                  <a:schemeClr val="tx2"/>
                </a:solidFill>
              </a:defRPr>
            </a:lvl2pPr>
            <a:lvl3pPr>
              <a:defRPr sz="4400">
                <a:solidFill>
                  <a:schemeClr val="tx2"/>
                </a:solidFill>
              </a:defRPr>
            </a:lvl3pPr>
            <a:lvl4pPr>
              <a:defRPr sz="4400">
                <a:solidFill>
                  <a:schemeClr val="tx2"/>
                </a:solidFill>
              </a:defRPr>
            </a:lvl4pPr>
            <a:lvl5pP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a:defRPr/>
            </a:pPr>
            <a:r>
              <a:rPr lang="en-US" dirty="0"/>
              <a:t>Exodus 32</a:t>
            </a:r>
          </a:p>
        </p:txBody>
      </p:sp>
      <p:sp>
        <p:nvSpPr>
          <p:cNvPr id="1362949" name="Rectangle 5"/>
          <p:cNvSpPr>
            <a:spLocks noGrp="1" noChangeArrowheads="1"/>
          </p:cNvSpPr>
          <p:nvPr>
            <p:ph type="title" idx="4294967295"/>
          </p:nvPr>
        </p:nvSpPr>
        <p:spPr>
          <a:xfrm>
            <a:off x="0" y="0"/>
            <a:ext cx="2771800" cy="3276600"/>
          </a:xfrm>
        </p:spPr>
        <p:txBody>
          <a:bodyPr>
            <a:noAutofit/>
          </a:bodyPr>
          <a:lstStyle/>
          <a:p>
            <a:pPr>
              <a:defRPr/>
            </a:pPr>
            <a:r>
              <a:rPr lang="en-US" b="1" i="1" kern="1200" dirty="0">
                <a:solidFill>
                  <a:schemeClr val="bg1"/>
                </a:solidFill>
                <a:effectLst>
                  <a:glow rad="317500">
                    <a:schemeClr val="tx2">
                      <a:alpha val="90000"/>
                    </a:schemeClr>
                  </a:glow>
                </a:effectLst>
              </a:rPr>
              <a:t>The Golden Calf Incident</a:t>
            </a: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10:6-8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64996" name="Text Box 4"/>
          <p:cNvSpPr txBox="1">
            <a:spLocks noChangeArrowheads="1"/>
          </p:cNvSpPr>
          <p:nvPr/>
        </p:nvSpPr>
        <p:spPr bwMode="auto">
          <a:xfrm>
            <a:off x="228600" y="1295400"/>
            <a:ext cx="8763000"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defRPr/>
            </a:pPr>
            <a:r>
              <a:rPr lang="en-US" sz="3200" b="1" dirty="0">
                <a:effectLst>
                  <a:glow rad="190500">
                    <a:schemeClr val="bg2"/>
                  </a:glow>
                </a:effectLst>
                <a:latin typeface="Arial" charset="0"/>
              </a:rPr>
              <a:t>These things happened as a warning to us, so that we would not crave evil things as they did, </a:t>
            </a:r>
            <a:r>
              <a:rPr lang="en-US" sz="3200" b="1" baseline="30000" dirty="0">
                <a:effectLst>
                  <a:glow rad="190500">
                    <a:schemeClr val="bg2"/>
                  </a:glow>
                </a:effectLst>
                <a:latin typeface="Arial" charset="0"/>
              </a:rPr>
              <a:t>7</a:t>
            </a:r>
            <a:r>
              <a:rPr lang="en-US" sz="3200" b="1" dirty="0">
                <a:effectLst>
                  <a:glow rad="190500">
                    <a:schemeClr val="bg2"/>
                  </a:glow>
                </a:effectLst>
                <a:latin typeface="Arial" charset="0"/>
              </a:rPr>
              <a:t>or worship idols as </a:t>
            </a:r>
            <a:r>
              <a:rPr lang="en-US" sz="3200" b="1" dirty="0">
                <a:solidFill>
                  <a:srgbClr val="FFF913"/>
                </a:solidFill>
                <a:effectLst>
                  <a:glow rad="190500">
                    <a:schemeClr val="bg2"/>
                  </a:glow>
                </a:effectLst>
                <a:latin typeface="Arial" charset="0"/>
              </a:rPr>
              <a:t>some</a:t>
            </a:r>
            <a:r>
              <a:rPr lang="en-US" sz="3200" b="1" dirty="0">
                <a:effectLst>
                  <a:glow rad="190500">
                    <a:schemeClr val="bg2"/>
                  </a:glow>
                </a:effectLst>
                <a:latin typeface="Arial" charset="0"/>
              </a:rPr>
              <a:t> of them did. As the Scriptures say, </a:t>
            </a:r>
            <a:r>
              <a:rPr lang="ja-JP" altLang="en-US" sz="3200" b="1" dirty="0">
                <a:effectLst>
                  <a:glow rad="190500">
                    <a:schemeClr val="bg2"/>
                  </a:glow>
                </a:effectLst>
                <a:latin typeface="Arial" charset="0"/>
              </a:rPr>
              <a:t>“</a:t>
            </a:r>
            <a:r>
              <a:rPr lang="en-US" sz="3200" b="1" dirty="0">
                <a:effectLst>
                  <a:glow rad="190500">
                    <a:schemeClr val="bg2"/>
                  </a:glow>
                </a:effectLst>
                <a:latin typeface="Arial" charset="0"/>
              </a:rPr>
              <a:t>The people celebrated with feasting and drinking, and they indulged in pagan revelry.</a:t>
            </a:r>
            <a:r>
              <a:rPr lang="ja-JP" altLang="en-US" sz="3200" b="1" dirty="0">
                <a:effectLst>
                  <a:glow rad="190500">
                    <a:schemeClr val="bg2"/>
                  </a:glow>
                </a:effectLst>
                <a:latin typeface="Arial" charset="0"/>
              </a:rPr>
              <a:t>”</a:t>
            </a:r>
            <a:r>
              <a:rPr lang="en-US" sz="3200" b="1" dirty="0">
                <a:effectLst>
                  <a:glow rad="190500">
                    <a:schemeClr val="bg2"/>
                  </a:glow>
                </a:effectLst>
                <a:latin typeface="Arial" charset="0"/>
              </a:rPr>
              <a:t> </a:t>
            </a:r>
            <a:r>
              <a:rPr lang="en-US" sz="3200" b="1" baseline="30000" dirty="0">
                <a:effectLst>
                  <a:glow rad="190500">
                    <a:schemeClr val="bg2"/>
                  </a:glow>
                </a:effectLst>
                <a:latin typeface="Arial" charset="0"/>
              </a:rPr>
              <a:t>8</a:t>
            </a:r>
            <a:r>
              <a:rPr lang="en-US" sz="3200" b="1" dirty="0">
                <a:effectLst>
                  <a:glow rad="190500">
                    <a:schemeClr val="bg2"/>
                  </a:glow>
                </a:effectLst>
                <a:latin typeface="Arial" charset="0"/>
              </a:rPr>
              <a:t>And we must not engage in sexual immorality as </a:t>
            </a:r>
            <a:r>
              <a:rPr lang="en-US" sz="3200" b="1" dirty="0">
                <a:solidFill>
                  <a:srgbClr val="FFF913"/>
                </a:solidFill>
                <a:effectLst>
                  <a:glow rad="190500">
                    <a:schemeClr val="bg2"/>
                  </a:glow>
                </a:effectLst>
                <a:latin typeface="Arial" charset="0"/>
              </a:rPr>
              <a:t>some</a:t>
            </a:r>
            <a:r>
              <a:rPr lang="en-US" sz="3200" b="1" dirty="0">
                <a:effectLst>
                  <a:glow rad="190500">
                    <a:schemeClr val="bg2"/>
                  </a:glow>
                </a:effectLst>
                <a:latin typeface="Arial" charset="0"/>
              </a:rPr>
              <a:t> of them did, causing 23,000 of them to die in one day.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10:9-11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67044" name="Text Box 4"/>
          <p:cNvSpPr txBox="1">
            <a:spLocks noChangeArrowheads="1"/>
          </p:cNvSpPr>
          <p:nvPr/>
        </p:nvSpPr>
        <p:spPr bwMode="auto">
          <a:xfrm>
            <a:off x="228600" y="1295400"/>
            <a:ext cx="7079704"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9</a:t>
            </a:r>
            <a:r>
              <a:rPr lang="en-US" dirty="0"/>
              <a:t>Nor should we put Christ to the test, as </a:t>
            </a:r>
            <a:r>
              <a:rPr lang="en-US" dirty="0">
                <a:solidFill>
                  <a:srgbClr val="FFFF00"/>
                </a:solidFill>
              </a:rPr>
              <a:t>some</a:t>
            </a:r>
            <a:r>
              <a:rPr lang="en-US" dirty="0"/>
              <a:t> of them did and then died from snakebites. </a:t>
            </a:r>
            <a:r>
              <a:rPr lang="en-US" baseline="30000" dirty="0"/>
              <a:t>10</a:t>
            </a:r>
            <a:r>
              <a:rPr lang="en-US" dirty="0"/>
              <a:t>And don</a:t>
            </a:r>
            <a:r>
              <a:rPr lang="fr-FR" altLang="ja-JP" dirty="0"/>
              <a:t>'</a:t>
            </a:r>
            <a:r>
              <a:rPr lang="en-US" dirty="0"/>
              <a:t>t grumble as </a:t>
            </a:r>
            <a:r>
              <a:rPr lang="en-US" dirty="0">
                <a:solidFill>
                  <a:srgbClr val="FFFF00"/>
                </a:solidFill>
              </a:rPr>
              <a:t>some</a:t>
            </a:r>
            <a:r>
              <a:rPr lang="en-US" dirty="0"/>
              <a:t> of them did, and then were destroyed by the angel of death. </a:t>
            </a:r>
            <a:r>
              <a:rPr lang="en-US" baseline="30000" dirty="0"/>
              <a:t>11</a:t>
            </a:r>
            <a:r>
              <a:rPr lang="en-US" dirty="0"/>
              <a:t>These things happened to them as examples for us. They were written down to warn us who live at the end of the age.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Times New Roman" pitchFamily="-111" charset="0"/>
                <a:cs typeface="Arial"/>
              </a:rPr>
              <a:t>Korah</a:t>
            </a:r>
            <a:r>
              <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rPr>
              <a:t>, </a:t>
            </a:r>
            <a:r>
              <a:rPr kumimoji="0" lang="en-US" sz="2800" b="1" i="0" u="none" strike="noStrike" kern="1200" cap="none" spc="0" normalizeH="0" baseline="0" noProof="0" dirty="0" err="1">
                <a:ln>
                  <a:noFill/>
                </a:ln>
                <a:solidFill>
                  <a:srgbClr val="FFFFFF"/>
                </a:solidFill>
                <a:effectLst/>
                <a:uLnTx/>
                <a:uFillTx/>
                <a:latin typeface="Arial"/>
                <a:ea typeface="Times New Roman" pitchFamily="-111" charset="0"/>
                <a:cs typeface="Arial"/>
              </a:rPr>
              <a:t>Dathan</a:t>
            </a:r>
            <a:r>
              <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rPr>
              <a:t> and </a:t>
            </a:r>
            <a:r>
              <a:rPr kumimoji="0" lang="en-US" sz="2800" b="1" i="0" u="none" strike="noStrike" kern="1200" cap="none" spc="0" normalizeH="0" baseline="0" noProof="0" dirty="0" err="1">
                <a:ln>
                  <a:noFill/>
                </a:ln>
                <a:solidFill>
                  <a:srgbClr val="FFFFFF"/>
                </a:solidFill>
                <a:effectLst/>
                <a:uLnTx/>
                <a:uFillTx/>
                <a:latin typeface="Arial"/>
                <a:ea typeface="Times New Roman" pitchFamily="-111" charset="0"/>
                <a:cs typeface="Arial"/>
              </a:rPr>
              <a:t>Abiram</a:t>
            </a:r>
            <a:r>
              <a:rPr kumimoji="0" lang="en-US" sz="2800" b="1" i="0" u="none" strike="noStrike" kern="1200" cap="none" spc="0" normalizeH="0" baseline="0" noProof="0" dirty="0">
                <a:ln>
                  <a:noFill/>
                </a:ln>
                <a:solidFill>
                  <a:srgbClr val="FFFFFF"/>
                </a:solidFill>
                <a:effectLst/>
                <a:uLnTx/>
                <a:uFillTx/>
                <a:latin typeface="Arial"/>
                <a:ea typeface="Times New Roman" pitchFamily="-111" charset="0"/>
                <a:cs typeface="Arial"/>
              </a:rPr>
              <a:t> (Numbers 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en-US" sz="6000" b="1" dirty="0">
                <a:effectLst>
                  <a:glow rad="165100">
                    <a:schemeClr val="tx1">
                      <a:alpha val="96000"/>
                    </a:schemeClr>
                  </a:glow>
                </a:effectLst>
                <a:latin typeface="Arial" charset="0"/>
              </a:rPr>
              <a:t>Korah</a:t>
            </a:r>
            <a:r>
              <a:rPr lang="uk-UA" altLang="ja-JP" sz="6000" b="1" dirty="0">
                <a:effectLst>
                  <a:glow rad="165100">
                    <a:schemeClr val="tx1">
                      <a:alpha val="96000"/>
                    </a:schemeClr>
                  </a:glow>
                </a:effectLst>
                <a:latin typeface="Arial" charset="0"/>
              </a:rPr>
              <a:t>'</a:t>
            </a:r>
            <a:r>
              <a:rPr lang="en-US" sz="6000" b="1" dirty="0">
                <a:effectLst>
                  <a:glow rad="165100">
                    <a:schemeClr val="tx1">
                      <a:alpha val="96000"/>
                    </a:schemeClr>
                  </a:glow>
                </a:effectLst>
                <a:latin typeface="Arial" charset="0"/>
              </a:rPr>
              <a:t>s Rebellion</a:t>
            </a:r>
          </a:p>
        </p:txBody>
      </p:sp>
    </p:spTree>
    <p:extLst>
      <p:ext uri="{BB962C8B-B14F-4D97-AF65-F5344CB8AC3E}">
        <p14:creationId xmlns:p14="http://schemas.microsoft.com/office/powerpoint/2010/main" val="686420331"/>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Numbers 21:8-9</a:t>
            </a:r>
          </a:p>
        </p:txBody>
      </p:sp>
    </p:spTree>
    <p:extLst>
      <p:ext uri="{BB962C8B-B14F-4D97-AF65-F5344CB8AC3E}">
        <p14:creationId xmlns:p14="http://schemas.microsoft.com/office/powerpoint/2010/main" val="37332936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71010"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ible_la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5235" name="Rectangle 3"/>
          <p:cNvSpPr>
            <a:spLocks noGrp="1"/>
          </p:cNvSpPr>
          <p:nvPr>
            <p:ph type="ctrTitle"/>
          </p:nvPr>
        </p:nvSpPr>
        <p:spPr>
          <a:xfrm>
            <a:off x="152400" y="685800"/>
            <a:ext cx="8763000" cy="1790700"/>
          </a:xfrm>
        </p:spPr>
        <p:txBody>
          <a:bodyPr>
            <a:normAutofit/>
          </a:bodyPr>
          <a:lstStyle/>
          <a:p>
            <a:pPr marL="715963" indent="-715963" algn="l" eaLnBrk="1" hangingPunct="1">
              <a:defRPr/>
            </a:pPr>
            <a:r>
              <a:rPr lang="en-US" b="1" dirty="0">
                <a:effectLst>
                  <a:glow rad="317500">
                    <a:schemeClr val="bg2">
                      <a:alpha val="90000"/>
                    </a:schemeClr>
                  </a:glow>
                </a:effectLst>
                <a:latin typeface="Arial"/>
                <a:cs typeface="Arial"/>
              </a:rPr>
              <a:t>B. </a:t>
            </a:r>
            <a:r>
              <a:rPr lang="en-US" b="1" dirty="0">
                <a:solidFill>
                  <a:srgbClr val="FFFF00"/>
                </a:solidFill>
                <a:effectLst>
                  <a:glow rad="317500">
                    <a:schemeClr val="bg2">
                      <a:alpha val="90000"/>
                    </a:schemeClr>
                  </a:glow>
                </a:effectLst>
                <a:latin typeface="Arial"/>
                <a:cs typeface="Arial"/>
              </a:rPr>
              <a:t>Humbly</a:t>
            </a:r>
            <a:r>
              <a:rPr lang="en-US" b="1" dirty="0">
                <a:effectLst>
                  <a:glow rad="317500">
                    <a:schemeClr val="bg2">
                      <a:alpha val="90000"/>
                    </a:schemeClr>
                  </a:glow>
                </a:effectLst>
                <a:latin typeface="Arial"/>
                <a:cs typeface="Arial"/>
              </a:rPr>
              <a:t> accept God</a:t>
            </a:r>
            <a:r>
              <a:rPr lang="fr-FR"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s help when tempted (12-13).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10:12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77284" name="Text Box 4"/>
          <p:cNvSpPr txBox="1">
            <a:spLocks noChangeArrowheads="1"/>
          </p:cNvSpPr>
          <p:nvPr/>
        </p:nvSpPr>
        <p:spPr bwMode="auto">
          <a:xfrm>
            <a:off x="228600" y="1295400"/>
            <a:ext cx="87630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dirty="0"/>
              <a:t>12 If you think you are standing strong, be careful not to fall.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77154" name="Rectangle 3"/>
          <p:cNvSpPr>
            <a:spLocks noGrp="1"/>
          </p:cNvSpPr>
          <p:nvPr>
            <p:ph type="title"/>
          </p:nvPr>
        </p:nvSpPr>
        <p:spPr>
          <a:xfrm>
            <a:off x="3584575" y="120650"/>
            <a:ext cx="4570413" cy="1868488"/>
          </a:xfrm>
        </p:spPr>
        <p:txBody>
          <a:bodyPr/>
          <a:lstStyle/>
          <a:p>
            <a:pPr eaLnBrk="1" hangingPunct="1"/>
            <a:r>
              <a:rPr lang="en-US" b="1">
                <a:latin typeface="Arial" charset="0"/>
                <a:ea typeface="ＭＳ Ｐゴシック" charset="0"/>
                <a:cs typeface="Arial" charset="0"/>
              </a:rPr>
              <a:t>Idols are Wrong</a:t>
            </a:r>
          </a:p>
        </p:txBody>
      </p:sp>
      <p:pic>
        <p:nvPicPr>
          <p:cNvPr id="177155" name="Picture 4" descr="idoltwohea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0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9333" name="Picture 5" descr="OTido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98863" y="2384425"/>
            <a:ext cx="44831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9334" name="Picture 6" descr="news_idols_468_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82950" y="2349500"/>
            <a:ext cx="5173663" cy="331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379333"/>
                                        </p:tgtEl>
                                        <p:attrNameLst>
                                          <p:attrName>style.visibility</p:attrName>
                                        </p:attrNameLst>
                                      </p:cBhvr>
                                      <p:to>
                                        <p:strVal val="visible"/>
                                      </p:to>
                                    </p:set>
                                    <p:animEffect transition="in" filter="blinds(horizontal)">
                                      <p:cBhvr>
                                        <p:cTn id="7" dur="500"/>
                                        <p:tgtEl>
                                          <p:spTgt spid="137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7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79202" name="Rectangle 3"/>
          <p:cNvSpPr>
            <a:spLocks noGrp="1"/>
          </p:cNvSpPr>
          <p:nvPr>
            <p:ph type="title"/>
          </p:nvPr>
        </p:nvSpPr>
        <p:spPr>
          <a:xfrm>
            <a:off x="685800" y="304800"/>
            <a:ext cx="7770813" cy="762000"/>
          </a:xfrm>
        </p:spPr>
        <p:txBody>
          <a:bodyPr/>
          <a:lstStyle/>
          <a:p>
            <a:pPr eaLnBrk="1" hangingPunct="1"/>
            <a:r>
              <a:rPr lang="ja-JP" altLang="en-US"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Idolatry is OK</a:t>
            </a:r>
            <a:r>
              <a:rPr lang="ja-JP" altLang="en-US"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 Man</a:t>
            </a:r>
            <a:endParaRPr lang="en-US">
              <a:latin typeface="Calisto MT" charset="0"/>
              <a:ea typeface="ＭＳ Ｐゴシック" charset="0"/>
              <a:cs typeface="ＭＳ Ｐゴシック" charset="0"/>
            </a:endParaRPr>
          </a:p>
        </p:txBody>
      </p:sp>
      <p:sp>
        <p:nvSpPr>
          <p:cNvPr id="17920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79204" name="Picture 5" descr="AI-wallpaper-1-1280x9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5"/>
          <p:cNvSpPr>
            <a:spLocks noGrp="1"/>
          </p:cNvSpPr>
          <p:nvPr>
            <p:ph type="title"/>
          </p:nvPr>
        </p:nvSpPr>
        <p:spPr/>
        <p:txBody>
          <a:bodyPr/>
          <a:lstStyle/>
          <a:p>
            <a:pPr eaLnBrk="1" hangingPunct="1"/>
            <a:r>
              <a:rPr lang="en-US">
                <a:solidFill>
                  <a:schemeClr val="bg1"/>
                </a:solidFill>
                <a:latin typeface="Bizarro Regular" charset="0"/>
                <a:ea typeface="ＭＳ Ｐゴシック" charset="0"/>
                <a:cs typeface="ＭＳ Ｐゴシック" charset="0"/>
              </a:rPr>
              <a:t>Fires</a:t>
            </a:r>
            <a:endParaRPr lang="en-US">
              <a:latin typeface="Calisto MT" charset="0"/>
              <a:ea typeface="ＭＳ Ｐゴシック" charset="0"/>
              <a:cs typeface="ＭＳ Ｐゴシック" charset="0"/>
            </a:endParaRPr>
          </a:p>
        </p:txBody>
      </p:sp>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2413" y="23813"/>
            <a:ext cx="9567863"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81250" name="Rectangle 3"/>
          <p:cNvSpPr>
            <a:spLocks noGrp="1"/>
          </p:cNvSpPr>
          <p:nvPr>
            <p:ph type="title"/>
          </p:nvPr>
        </p:nvSpPr>
        <p:spPr>
          <a:xfrm>
            <a:off x="685800" y="304800"/>
            <a:ext cx="7770813" cy="762000"/>
          </a:xfrm>
        </p:spPr>
        <p:txBody>
          <a:bodyPr/>
          <a:lstStyle/>
          <a:p>
            <a:pPr eaLnBrk="1" hangingPunct="1"/>
            <a:r>
              <a:rPr lang="ja-JP" altLang="en-US"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Idolatry is OK</a:t>
            </a:r>
            <a:r>
              <a:rPr lang="ja-JP" altLang="en-US" sz="3600">
                <a:latin typeface="Arial" charset="0"/>
                <a:ea typeface="ＭＳ Ｐゴシック" charset="0"/>
                <a:cs typeface="ＭＳ Ｐゴシック" charset="0"/>
              </a:rPr>
              <a:t>”</a:t>
            </a:r>
            <a:r>
              <a:rPr lang="en-US" altLang="ja-JP" sz="3600">
                <a:latin typeface="Calisto MT" charset="0"/>
                <a:ea typeface="ＭＳ Ｐゴシック" charset="0"/>
                <a:cs typeface="ＭＳ Ｐゴシック" charset="0"/>
              </a:rPr>
              <a:t> Woman</a:t>
            </a:r>
            <a:endParaRPr lang="en-US">
              <a:latin typeface="Calisto MT" charset="0"/>
              <a:ea typeface="ＭＳ Ｐゴシック" charset="0"/>
              <a:cs typeface="ＭＳ Ｐゴシック" charset="0"/>
            </a:endParaRPr>
          </a:p>
        </p:txBody>
      </p:sp>
      <p:sp>
        <p:nvSpPr>
          <p:cNvPr id="181251"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81252" name="Picture 5" descr="AI-wallpaper-2-1280x9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83298"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10:13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87524" name="Text Box 4"/>
          <p:cNvSpPr txBox="1">
            <a:spLocks noChangeArrowheads="1"/>
          </p:cNvSpPr>
          <p:nvPr/>
        </p:nvSpPr>
        <p:spPr bwMode="auto">
          <a:xfrm>
            <a:off x="228600" y="1295400"/>
            <a:ext cx="87630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13</a:t>
            </a:r>
            <a:r>
              <a:rPr lang="en-US" dirty="0"/>
              <a:t>The temptations in your life are no different from what others experience. And God is faithful. He will not allow the temptation to be more than you can stand. When you are tempted, he will show you a way out so that you can endure.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87394"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p:cNvSpPr>
          <p:nvPr>
            <p:ph type="ctrTitle"/>
          </p:nvPr>
        </p:nvSpPr>
        <p:spPr>
          <a:xfrm>
            <a:off x="152400" y="4551363"/>
            <a:ext cx="8763000" cy="2192337"/>
          </a:xfrm>
        </p:spPr>
        <p:txBody>
          <a:bodyPr>
            <a:normAutofit fontScale="90000"/>
          </a:bodyPr>
          <a:lstStyle/>
          <a:p>
            <a:pPr marL="715963" indent="-715963" algn="l" eaLnBrk="1" hangingPunct="1">
              <a:defRPr/>
            </a:pPr>
            <a:r>
              <a:rPr lang="en-US" b="1" dirty="0">
                <a:effectLst>
                  <a:glow rad="317500">
                    <a:schemeClr val="bg2">
                      <a:alpha val="90000"/>
                    </a:schemeClr>
                  </a:glow>
                </a:effectLst>
                <a:latin typeface="Arial"/>
                <a:cs typeface="Arial"/>
              </a:rPr>
              <a:t>C. God will judge you for your involvement in </a:t>
            </a:r>
            <a:r>
              <a:rPr lang="en-US" b="1" dirty="0">
                <a:solidFill>
                  <a:srgbClr val="FFFF00"/>
                </a:solidFill>
                <a:effectLst>
                  <a:glow rad="317500">
                    <a:schemeClr val="bg2">
                      <a:alpha val="90000"/>
                    </a:schemeClr>
                  </a:glow>
                </a:effectLst>
                <a:latin typeface="Arial"/>
                <a:cs typeface="Arial"/>
              </a:rPr>
              <a:t>paganism</a:t>
            </a:r>
            <a:r>
              <a:rPr lang="en-US" b="1" dirty="0">
                <a:effectLst>
                  <a:glow rad="317500">
                    <a:schemeClr val="bg2">
                      <a:alpha val="90000"/>
                    </a:schemeClr>
                  </a:glow>
                </a:effectLst>
                <a:latin typeface="Arial"/>
                <a:cs typeface="Arial"/>
              </a:rPr>
              <a:t>.</a:t>
            </a:r>
          </a:p>
        </p:txBody>
      </p:sp>
      <p:pic>
        <p:nvPicPr>
          <p:cNvPr id="189442" name="Picture 3" descr="paganbeltan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55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91490"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93538"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pic>
        <p:nvPicPr>
          <p:cNvPr id="1395716" name="Picture 4" descr="mas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0"/>
            <a:ext cx="4622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5717" name="Text Box 5"/>
          <p:cNvSpPr txBox="1">
            <a:spLocks noChangeArrowheads="1"/>
          </p:cNvSpPr>
          <p:nvPr/>
        </p:nvSpPr>
        <p:spPr bwMode="auto">
          <a:xfrm>
            <a:off x="304800" y="2362200"/>
            <a:ext cx="3894138"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Masons</a:t>
            </a:r>
          </a:p>
        </p:txBody>
      </p:sp>
      <p:pic>
        <p:nvPicPr>
          <p:cNvPr id="1395718" name="Picture 6" descr="Armstro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460750"/>
            <a:ext cx="4572000" cy="339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5719" name="Text Box 7"/>
          <p:cNvSpPr txBox="1">
            <a:spLocks noChangeArrowheads="1"/>
          </p:cNvSpPr>
          <p:nvPr/>
        </p:nvSpPr>
        <p:spPr bwMode="auto">
          <a:xfrm>
            <a:off x="4613150" y="4126428"/>
            <a:ext cx="4495354" cy="3046988"/>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Armstrong</a:t>
            </a:r>
            <a:r>
              <a:rPr lang="fr-FR" altLang="ja-JP" dirty="0"/>
              <a:t>'</a:t>
            </a:r>
            <a:r>
              <a:rPr lang="en-US" dirty="0"/>
              <a:t>s Worldwide Church of God</a:t>
            </a:r>
          </a:p>
        </p:txBody>
      </p:sp>
      <p:pic>
        <p:nvPicPr>
          <p:cNvPr id="1395720" name="Picture 8" descr="rosecruc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50" y="3429000"/>
            <a:ext cx="46164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5721" name="Text Box 9"/>
          <p:cNvSpPr txBox="1">
            <a:spLocks noChangeArrowheads="1"/>
          </p:cNvSpPr>
          <p:nvPr/>
        </p:nvSpPr>
        <p:spPr bwMode="auto">
          <a:xfrm>
            <a:off x="76200" y="4572000"/>
            <a:ext cx="4198938" cy="1555750"/>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indent="0">
              <a:defRPr/>
            </a:pPr>
            <a:r>
              <a:rPr lang="en-US" dirty="0"/>
              <a:t>Rosicrucian Fellowship</a:t>
            </a:r>
          </a:p>
        </p:txBody>
      </p:sp>
      <p:pic>
        <p:nvPicPr>
          <p:cNvPr id="1395722" name="Picture 10" descr="new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5723" name="Text Box 11"/>
          <p:cNvSpPr txBox="1">
            <a:spLocks noChangeArrowheads="1"/>
          </p:cNvSpPr>
          <p:nvPr/>
        </p:nvSpPr>
        <p:spPr bwMode="auto">
          <a:xfrm>
            <a:off x="5029200" y="2362200"/>
            <a:ext cx="3894138"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0" indent="0">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New Age</a:t>
            </a:r>
          </a:p>
        </p:txBody>
      </p:sp>
      <p:sp>
        <p:nvSpPr>
          <p:cNvPr id="1395724" name="Rectangle 12"/>
          <p:cNvSpPr>
            <a:spLocks noGrp="1"/>
          </p:cNvSpPr>
          <p:nvPr>
            <p:ph type="title"/>
          </p:nvPr>
        </p:nvSpPr>
        <p:spPr>
          <a:xfrm>
            <a:off x="685800" y="-27384"/>
            <a:ext cx="7770813" cy="762000"/>
          </a:xfrm>
        </p:spPr>
        <p:txBody>
          <a:bodyPr>
            <a:normAutofit fontScale="90000"/>
          </a:bodyPr>
          <a:lstStyle/>
          <a:p>
            <a:pPr>
              <a:defRPr/>
            </a:pPr>
            <a:r>
              <a:rPr lang="en-US" b="1" kern="1200">
                <a:effectLst>
                  <a:glow rad="317500">
                    <a:schemeClr val="bg2">
                      <a:alpha val="90000"/>
                    </a:schemeClr>
                  </a:glow>
                </a:effectLst>
                <a:latin typeface="Arial"/>
                <a:cs typeface="Arial"/>
              </a:rPr>
              <a:t>Principal Candidate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5716"/>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395717">
                                            <p:txEl>
                                              <p:pRg st="0" end="0"/>
                                            </p:txEl>
                                          </p:spTgt>
                                        </p:tgtEl>
                                        <p:attrNameLst>
                                          <p:attrName>style.visibility</p:attrName>
                                        </p:attrNameLst>
                                      </p:cBhvr>
                                      <p:to>
                                        <p:strVal val="visible"/>
                                      </p:to>
                                    </p:set>
                                    <p:animEffect transition="in" filter="dissolve">
                                      <p:cBhvr>
                                        <p:cTn id="10" dur="500"/>
                                        <p:tgtEl>
                                          <p:spTgt spid="139571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5718"/>
                                        </p:tgtEl>
                                        <p:attrNameLst>
                                          <p:attrName>style.visibility</p:attrName>
                                        </p:attrNameLst>
                                      </p:cBhvr>
                                      <p:to>
                                        <p:strVal val="visible"/>
                                      </p:to>
                                    </p:set>
                                  </p:childTnLst>
                                </p:cTn>
                              </p:par>
                            </p:childTnLst>
                          </p:cTn>
                        </p:par>
                        <p:par>
                          <p:cTn id="15" fill="hold" nodeType="afterGroup">
                            <p:stCondLst>
                              <p:cond delay="0"/>
                            </p:stCondLst>
                            <p:childTnLst>
                              <p:par>
                                <p:cTn id="16" presetID="9" presetClass="entr" presetSubtype="0" fill="hold" grpId="0" nodeType="afterEffect">
                                  <p:stCondLst>
                                    <p:cond delay="0"/>
                                  </p:stCondLst>
                                  <p:childTnLst>
                                    <p:set>
                                      <p:cBhvr>
                                        <p:cTn id="17" dur="1" fill="hold">
                                          <p:stCondLst>
                                            <p:cond delay="0"/>
                                          </p:stCondLst>
                                        </p:cTn>
                                        <p:tgtEl>
                                          <p:spTgt spid="1395719">
                                            <p:txEl>
                                              <p:pRg st="0" end="0"/>
                                            </p:txEl>
                                          </p:spTgt>
                                        </p:tgtEl>
                                        <p:attrNameLst>
                                          <p:attrName>style.visibility</p:attrName>
                                        </p:attrNameLst>
                                      </p:cBhvr>
                                      <p:to>
                                        <p:strVal val="visible"/>
                                      </p:to>
                                    </p:set>
                                    <p:animEffect transition="in" filter="dissolve">
                                      <p:cBhvr>
                                        <p:cTn id="18" dur="500"/>
                                        <p:tgtEl>
                                          <p:spTgt spid="139571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95720"/>
                                        </p:tgtEl>
                                        <p:attrNameLst>
                                          <p:attrName>style.visibility</p:attrName>
                                        </p:attrNameLst>
                                      </p:cBhvr>
                                      <p:to>
                                        <p:strVal val="visible"/>
                                      </p:to>
                                    </p:set>
                                  </p:childTnLst>
                                </p:cTn>
                              </p:par>
                            </p:childTnLst>
                          </p:cTn>
                        </p:par>
                        <p:par>
                          <p:cTn id="23" fill="hold" nodeType="afterGroup">
                            <p:stCondLst>
                              <p:cond delay="0"/>
                            </p:stCondLst>
                            <p:childTnLst>
                              <p:par>
                                <p:cTn id="24" presetID="9" presetClass="entr" presetSubtype="0" fill="hold" grpId="0" nodeType="afterEffect">
                                  <p:stCondLst>
                                    <p:cond delay="0"/>
                                  </p:stCondLst>
                                  <p:childTnLst>
                                    <p:set>
                                      <p:cBhvr>
                                        <p:cTn id="25" dur="1" fill="hold">
                                          <p:stCondLst>
                                            <p:cond delay="0"/>
                                          </p:stCondLst>
                                        </p:cTn>
                                        <p:tgtEl>
                                          <p:spTgt spid="1395721">
                                            <p:txEl>
                                              <p:pRg st="0" end="0"/>
                                            </p:txEl>
                                          </p:spTgt>
                                        </p:tgtEl>
                                        <p:attrNameLst>
                                          <p:attrName>style.visibility</p:attrName>
                                        </p:attrNameLst>
                                      </p:cBhvr>
                                      <p:to>
                                        <p:strVal val="visible"/>
                                      </p:to>
                                    </p:set>
                                    <p:animEffect transition="in" filter="dissolve">
                                      <p:cBhvr>
                                        <p:cTn id="26" dur="500"/>
                                        <p:tgtEl>
                                          <p:spTgt spid="139572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95722"/>
                                        </p:tgtEl>
                                        <p:attrNameLst>
                                          <p:attrName>style.visibility</p:attrName>
                                        </p:attrNameLst>
                                      </p:cBhvr>
                                      <p:to>
                                        <p:strVal val="visible"/>
                                      </p:to>
                                    </p:set>
                                  </p:childTnLst>
                                </p:cTn>
                              </p:par>
                            </p:childTnLst>
                          </p:cTn>
                        </p:par>
                        <p:par>
                          <p:cTn id="31" fill="hold" nodeType="afterGroup">
                            <p:stCondLst>
                              <p:cond delay="0"/>
                            </p:stCondLst>
                            <p:childTnLst>
                              <p:par>
                                <p:cTn id="32" presetID="9" presetClass="entr" presetSubtype="0" fill="hold" grpId="0" nodeType="afterEffect">
                                  <p:stCondLst>
                                    <p:cond delay="0"/>
                                  </p:stCondLst>
                                  <p:childTnLst>
                                    <p:set>
                                      <p:cBhvr>
                                        <p:cTn id="33" dur="1" fill="hold">
                                          <p:stCondLst>
                                            <p:cond delay="0"/>
                                          </p:stCondLst>
                                        </p:cTn>
                                        <p:tgtEl>
                                          <p:spTgt spid="1395723">
                                            <p:txEl>
                                              <p:pRg st="0" end="0"/>
                                            </p:txEl>
                                          </p:spTgt>
                                        </p:tgtEl>
                                        <p:attrNameLst>
                                          <p:attrName>style.visibility</p:attrName>
                                        </p:attrNameLst>
                                      </p:cBhvr>
                                      <p:to>
                                        <p:strVal val="visible"/>
                                      </p:to>
                                    </p:set>
                                    <p:animEffect transition="in" filter="dissolve">
                                      <p:cBhvr>
                                        <p:cTn id="34" dur="500"/>
                                        <p:tgtEl>
                                          <p:spTgt spid="1395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17" grpId="0" build="p" autoUpdateAnimBg="0"/>
      <p:bldP spid="1395719" grpId="0" build="p" autoUpdateAnimBg="0"/>
      <p:bldP spid="1395721" grpId="0" build="p" autoUpdateAnimBg="0"/>
      <p:bldP spid="139572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sexstd-300x2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7763" name="Rectangle 3"/>
          <p:cNvSpPr>
            <a:spLocks noGrp="1"/>
          </p:cNvSpPr>
          <p:nvPr>
            <p:ph type="title"/>
          </p:nvPr>
        </p:nvSpPr>
        <p:spPr>
          <a:xfrm>
            <a:off x="152400" y="304800"/>
            <a:ext cx="4707632" cy="990600"/>
          </a:xfrm>
        </p:spPr>
        <p:txBody>
          <a:bodyPr>
            <a:normAutofit fontScale="90000"/>
          </a:bodyPr>
          <a:lstStyle/>
          <a:p>
            <a:pPr>
              <a:defRPr/>
            </a:pPr>
            <a:r>
              <a:rPr lang="en-US" b="1" kern="1200">
                <a:effectLst>
                  <a:glow rad="317500">
                    <a:schemeClr val="bg2">
                      <a:alpha val="90000"/>
                    </a:schemeClr>
                  </a:glow>
                </a:effectLst>
                <a:latin typeface="Arial"/>
                <a:cs typeface="Arial"/>
              </a:rPr>
              <a:t>God judges sexual sin too</a:t>
            </a:r>
          </a:p>
        </p:txBody>
      </p:sp>
      <p:sp>
        <p:nvSpPr>
          <p:cNvPr id="19558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endParaRPr lang="en-US" sz="1800">
              <a:latin typeface="Arial" charset="0"/>
            </a:endParaRPr>
          </a:p>
        </p:txBody>
      </p:sp>
      <p:sp>
        <p:nvSpPr>
          <p:cNvPr id="1397765" name="Text Box 5"/>
          <p:cNvSpPr txBox="1">
            <a:spLocks noChangeArrowheads="1"/>
          </p:cNvSpPr>
          <p:nvPr/>
        </p:nvSpPr>
        <p:spPr bwMode="auto">
          <a:xfrm>
            <a:off x="4886325" y="304800"/>
            <a:ext cx="4257675" cy="2470150"/>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l" eaLnBrk="1" hangingPunct="1">
              <a:defRPr/>
            </a:pPr>
            <a:r>
              <a:rPr lang="en-US" sz="15600" b="1">
                <a:latin typeface="Arial" charset="0"/>
              </a:rPr>
              <a:t>HPV</a:t>
            </a:r>
          </a:p>
        </p:txBody>
      </p:sp>
      <p:sp>
        <p:nvSpPr>
          <p:cNvPr id="1397766" name="Text Box 6"/>
          <p:cNvSpPr txBox="1">
            <a:spLocks noChangeArrowheads="1"/>
          </p:cNvSpPr>
          <p:nvPr/>
        </p:nvSpPr>
        <p:spPr bwMode="auto">
          <a:xfrm>
            <a:off x="4644008" y="2438400"/>
            <a:ext cx="4499992" cy="2646784"/>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0000"/>
          </a:bodyPr>
          <a:lstStyle>
            <a:lvl1pP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t>50% of sexually active women ages 18-22!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97765"/>
                                        </p:tgtEl>
                                        <p:attrNameLst>
                                          <p:attrName>style.visibility</p:attrName>
                                        </p:attrNameLst>
                                      </p:cBhvr>
                                      <p:to>
                                        <p:strVal val="visible"/>
                                      </p:to>
                                    </p:set>
                                    <p:anim calcmode="lin" valueType="num">
                                      <p:cBhvr>
                                        <p:cTn id="7" dur="500" fill="hold"/>
                                        <p:tgtEl>
                                          <p:spTgt spid="1397765"/>
                                        </p:tgtEl>
                                        <p:attrNameLst>
                                          <p:attrName>ppt_w</p:attrName>
                                        </p:attrNameLst>
                                      </p:cBhvr>
                                      <p:tavLst>
                                        <p:tav tm="0">
                                          <p:val>
                                            <p:fltVal val="0"/>
                                          </p:val>
                                        </p:tav>
                                        <p:tav tm="100000">
                                          <p:val>
                                            <p:strVal val="#ppt_w"/>
                                          </p:val>
                                        </p:tav>
                                      </p:tavLst>
                                    </p:anim>
                                    <p:anim calcmode="lin" valueType="num">
                                      <p:cBhvr>
                                        <p:cTn id="8" dur="500" fill="hold"/>
                                        <p:tgtEl>
                                          <p:spTgt spid="139776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1397766"/>
                                        </p:tgtEl>
                                        <p:attrNameLst>
                                          <p:attrName>style.visibility</p:attrName>
                                        </p:attrNameLst>
                                      </p:cBhvr>
                                      <p:to>
                                        <p:strVal val="visible"/>
                                      </p:to>
                                    </p:set>
                                    <p:anim calcmode="lin" valueType="num">
                                      <p:cBhvr>
                                        <p:cTn id="12" dur="500" fill="hold"/>
                                        <p:tgtEl>
                                          <p:spTgt spid="1397766"/>
                                        </p:tgtEl>
                                        <p:attrNameLst>
                                          <p:attrName>ppt_w</p:attrName>
                                        </p:attrNameLst>
                                      </p:cBhvr>
                                      <p:tavLst>
                                        <p:tav tm="0">
                                          <p:val>
                                            <p:fltVal val="0"/>
                                          </p:val>
                                        </p:tav>
                                        <p:tav tm="100000">
                                          <p:val>
                                            <p:strVal val="#ppt_w"/>
                                          </p:val>
                                        </p:tav>
                                      </p:tavLst>
                                    </p:anim>
                                    <p:anim calcmode="lin" valueType="num">
                                      <p:cBhvr>
                                        <p:cTn id="13" dur="500" fill="hold"/>
                                        <p:tgtEl>
                                          <p:spTgt spid="13977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7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97634" name="Rectangle 3"/>
          <p:cNvSpPr>
            <a:spLocks noGrp="1"/>
          </p:cNvSpPr>
          <p:nvPr>
            <p:ph type="title"/>
          </p:nvPr>
        </p:nvSpPr>
        <p:spPr>
          <a:xfrm>
            <a:off x="685800" y="304800"/>
            <a:ext cx="7770813" cy="762000"/>
          </a:xfrm>
        </p:spPr>
        <p:txBody>
          <a:bodyPr/>
          <a:lstStyle/>
          <a:p>
            <a:pPr eaLnBrk="1" hangingPunct="1"/>
            <a:r>
              <a:rPr lang="en-US" sz="3600">
                <a:latin typeface="Calisto MT" charset="0"/>
                <a:ea typeface="ＭＳ Ｐゴシック" charset="0"/>
                <a:cs typeface="ＭＳ Ｐゴシック" charset="0"/>
              </a:rPr>
              <a:t>How many really have AIDS?</a:t>
            </a:r>
            <a:endParaRPr lang="en-US">
              <a:latin typeface="Calisto MT" charset="0"/>
              <a:ea typeface="ＭＳ Ｐゴシック" charset="0"/>
              <a:cs typeface="ＭＳ Ｐゴシック" charset="0"/>
            </a:endParaRPr>
          </a:p>
        </p:txBody>
      </p:sp>
      <p:pic>
        <p:nvPicPr>
          <p:cNvPr id="197635" name="Picture 4" descr="sexTeens_FA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17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1" hangingPunct="1"/>
            <a:endParaRPr lang="en-US" sz="1800">
              <a:latin typeface="Arial" charset="0"/>
            </a:endParaRPr>
          </a:p>
        </p:txBody>
      </p:sp>
      <p:sp>
        <p:nvSpPr>
          <p:cNvPr id="1401859" name="Rectangle 3"/>
          <p:cNvSpPr>
            <a:spLocks noGrp="1"/>
          </p:cNvSpPr>
          <p:nvPr>
            <p:ph type="title"/>
          </p:nvPr>
        </p:nvSpPr>
        <p:spPr>
          <a:xfrm>
            <a:off x="0" y="304800"/>
            <a:ext cx="9144000" cy="762000"/>
          </a:xfrm>
        </p:spPr>
        <p:txBody>
          <a:bodyPr>
            <a:normAutofit/>
          </a:bodyPr>
          <a:lstStyle/>
          <a:p>
            <a:pPr>
              <a:defRPr/>
            </a:pPr>
            <a:r>
              <a:rPr lang="en-US" sz="4000" b="1" kern="1200">
                <a:effectLst>
                  <a:glow rad="317500">
                    <a:schemeClr val="bg2">
                      <a:alpha val="90000"/>
                    </a:schemeClr>
                  </a:glow>
                </a:effectLst>
                <a:latin typeface="Arial"/>
                <a:cs typeface="Arial"/>
              </a:rPr>
              <a:t>HIV Stricken Homosexual Men, 1997</a:t>
            </a:r>
          </a:p>
        </p:txBody>
      </p:sp>
      <p:pic>
        <p:nvPicPr>
          <p:cNvPr id="199683" name="Picture 4" descr="HIVfigur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388" y="1295400"/>
            <a:ext cx="7642225"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Text Box 5"/>
          <p:cNvSpPr txBox="1">
            <a:spLocks noChangeArrowheads="1"/>
          </p:cNvSpPr>
          <p:nvPr/>
        </p:nvSpPr>
        <p:spPr bwMode="auto">
          <a:xfrm>
            <a:off x="0" y="6400800"/>
            <a:ext cx="914400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pPr>
            <a:r>
              <a:rPr lang="en-US" sz="1800">
                <a:latin typeface="Arial" charset="0"/>
              </a:rPr>
              <a:t>http://www.cdc.gov/hiv/topics/testing/resources/reports/hivser97/figures.htm</a:t>
            </a:r>
          </a:p>
        </p:txBody>
      </p:sp>
      <p:sp>
        <p:nvSpPr>
          <p:cNvPr id="199685" name="Text Box 6"/>
          <p:cNvSpPr txBox="1">
            <a:spLocks noChangeArrowheads="1"/>
          </p:cNvSpPr>
          <p:nvPr/>
        </p:nvSpPr>
        <p:spPr bwMode="auto">
          <a:xfrm>
            <a:off x="0" y="6034088"/>
            <a:ext cx="9144000" cy="3667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pPr>
            <a:r>
              <a:rPr lang="en-US" sz="1800">
                <a:latin typeface="Arial" charset="0"/>
              </a:rPr>
              <a:t>Includes only areas with sufficient data for analysis.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HungryGhostOffering-JohnDun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3"/>
          <p:cNvSpPr>
            <a:spLocks noGrp="1"/>
          </p:cNvSpPr>
          <p:nvPr>
            <p:ph type="title"/>
          </p:nvPr>
        </p:nvSpPr>
        <p:spPr>
          <a:xfrm>
            <a:off x="0" y="0"/>
            <a:ext cx="4500563" cy="2492375"/>
          </a:xfrm>
        </p:spPr>
        <p:txBody>
          <a:bodyPr/>
          <a:lstStyle/>
          <a:p>
            <a:pPr eaLnBrk="1" hangingPunct="1"/>
            <a:r>
              <a:rPr lang="en-US" b="1">
                <a:latin typeface="Bizarro Regular" charset="0"/>
                <a:ea typeface="ＭＳ Ｐゴシック" charset="0"/>
                <a:cs typeface="ＭＳ Ｐゴシック" charset="0"/>
              </a:rPr>
              <a:t>The Hungry Ghost</a:t>
            </a:r>
            <a:endParaRPr lang="en-US" b="1">
              <a:latin typeface="Calisto MT" charset="0"/>
              <a:ea typeface="ＭＳ Ｐゴシック" charset="0"/>
              <a:cs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01730"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emonic-leotheras ro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5955" name="Rectangle 3"/>
          <p:cNvSpPr>
            <a:spLocks noGrp="1"/>
          </p:cNvSpPr>
          <p:nvPr>
            <p:ph type="ctrTitle"/>
          </p:nvPr>
        </p:nvSpPr>
        <p:spPr>
          <a:xfrm>
            <a:off x="539552" y="2590800"/>
            <a:ext cx="8604448" cy="2971800"/>
          </a:xfrm>
        </p:spPr>
        <p:txBody>
          <a:bodyPr>
            <a:normAutofit/>
          </a:bodyPr>
          <a:lstStyle/>
          <a:p>
            <a:pPr marL="715963" indent="-715963" algn="l" eaLnBrk="1" hangingPunct="1">
              <a:defRPr/>
            </a:pPr>
            <a:r>
              <a:rPr lang="en-US" b="1" dirty="0">
                <a:effectLst>
                  <a:glow rad="317500">
                    <a:schemeClr val="bg2">
                      <a:alpha val="90000"/>
                    </a:schemeClr>
                  </a:glow>
                </a:effectLst>
                <a:latin typeface="Arial"/>
                <a:cs typeface="Arial"/>
              </a:rPr>
              <a:t>II. God judges our idolatry because it is </a:t>
            </a:r>
            <a:r>
              <a:rPr lang="en-US" b="1" dirty="0">
                <a:solidFill>
                  <a:srgbClr val="FFFF00"/>
                </a:solidFill>
                <a:effectLst>
                  <a:glow rad="317500">
                    <a:schemeClr val="bg2">
                      <a:alpha val="90000"/>
                    </a:schemeClr>
                  </a:glow>
                </a:effectLst>
                <a:latin typeface="Arial"/>
                <a:cs typeface="Arial"/>
              </a:rPr>
              <a:t>demonic</a:t>
            </a:r>
            <a:r>
              <a:rPr lang="en-US" b="1" dirty="0">
                <a:effectLst>
                  <a:glow rad="317500">
                    <a:schemeClr val="bg2">
                      <a:alpha val="90000"/>
                    </a:schemeClr>
                  </a:glow>
                </a:effectLst>
                <a:latin typeface="Arial"/>
                <a:cs typeface="Arial"/>
              </a:rPr>
              <a:t> (14-22).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408003" name="Rectangle 3"/>
          <p:cNvSpPr>
            <a:spLocks noGrp="1"/>
          </p:cNvSpPr>
          <p:nvPr>
            <p:ph type="ctrTitle"/>
          </p:nvPr>
        </p:nvSpPr>
        <p:spPr>
          <a:xfrm>
            <a:off x="152400" y="3771900"/>
            <a:ext cx="8763000" cy="2971800"/>
          </a:xfrm>
        </p:spPr>
        <p:txBody>
          <a:bodyPr>
            <a:normAutofit fontScale="90000"/>
          </a:bodyPr>
          <a:lstStyle/>
          <a:p>
            <a:pPr marL="715963" indent="-715963" algn="l" eaLnBrk="1" hangingPunct="1">
              <a:defRPr/>
            </a:pPr>
            <a:r>
              <a:rPr lang="en-US" b="1" dirty="0">
                <a:effectLst>
                  <a:glow rad="317500">
                    <a:schemeClr val="bg2">
                      <a:alpha val="90000"/>
                    </a:schemeClr>
                  </a:glow>
                </a:effectLst>
                <a:latin typeface="Arial"/>
                <a:cs typeface="Arial"/>
              </a:rPr>
              <a:t>A. Avoid idol feasts since they</a:t>
            </a:r>
            <a:r>
              <a:rPr lang="fr-FR"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re as demonic as the Lord</a:t>
            </a:r>
            <a:r>
              <a:rPr lang="fr-FR"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s Supper is godly (14-22).</a:t>
            </a:r>
          </a:p>
        </p:txBody>
      </p:sp>
      <p:pic>
        <p:nvPicPr>
          <p:cNvPr id="205827"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294188" cy="469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10:14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10052" name="Text Box 4"/>
          <p:cNvSpPr txBox="1">
            <a:spLocks noChangeArrowheads="1"/>
          </p:cNvSpPr>
          <p:nvPr/>
        </p:nvSpPr>
        <p:spPr bwMode="auto">
          <a:xfrm>
            <a:off x="228600" y="1295400"/>
            <a:ext cx="6647656" cy="21236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eaLnBrk="1" hangingPunct="1">
              <a:defRPr/>
            </a:pPr>
            <a:r>
              <a:rPr lang="en-US" sz="4400" b="1" baseline="30000" dirty="0">
                <a:effectLst>
                  <a:glow rad="190500">
                    <a:schemeClr val="bg2"/>
                  </a:glow>
                </a:effectLst>
                <a:latin typeface="Arial" charset="0"/>
              </a:rPr>
              <a:t>14</a:t>
            </a:r>
            <a:r>
              <a:rPr lang="en-US" sz="4400" b="1" dirty="0">
                <a:effectLst>
                  <a:glow rad="190500">
                    <a:schemeClr val="bg2"/>
                  </a:glow>
                </a:effectLst>
                <a:latin typeface="Arial" charset="0"/>
              </a:rPr>
              <a:t>So, my dear friends, flee from the worship of idols.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The Body.  The Blood.</a:t>
            </a:r>
          </a:p>
        </p:txBody>
      </p:sp>
      <p:pic>
        <p:nvPicPr>
          <p:cNvPr id="209922" name="Picture 3" descr="Body-Bloo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10:15-18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14148" name="Text Box 4"/>
          <p:cNvSpPr txBox="1">
            <a:spLocks noChangeArrowheads="1"/>
          </p:cNvSpPr>
          <p:nvPr/>
        </p:nvSpPr>
        <p:spPr bwMode="auto">
          <a:xfrm>
            <a:off x="35496" y="1295400"/>
            <a:ext cx="9167936"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15</a:t>
            </a:r>
            <a:r>
              <a:rPr lang="en-US" dirty="0"/>
              <a:t>You are reasonable people. Decide for yourselves if what I am saying is true. </a:t>
            </a:r>
            <a:r>
              <a:rPr lang="en-US" baseline="30000" dirty="0"/>
              <a:t>16</a:t>
            </a:r>
            <a:r>
              <a:rPr lang="en-US" dirty="0"/>
              <a:t>When we bless the cup at the Lord</a:t>
            </a:r>
            <a:r>
              <a:rPr lang="fr-FR" altLang="ja-JP" dirty="0"/>
              <a:t>'</a:t>
            </a:r>
            <a:r>
              <a:rPr lang="en-US" dirty="0"/>
              <a:t>s Table, </a:t>
            </a:r>
            <a:r>
              <a:rPr lang="en-US" dirty="0" err="1"/>
              <a:t>aren</a:t>
            </a:r>
            <a:r>
              <a:rPr lang="fr-FR" altLang="ja-JP" dirty="0"/>
              <a:t>'</a:t>
            </a:r>
            <a:r>
              <a:rPr lang="en-US" dirty="0"/>
              <a:t>t we sharing in the blood of Christ? And when we break the bread, </a:t>
            </a:r>
            <a:r>
              <a:rPr lang="en-US" dirty="0" err="1"/>
              <a:t>aren</a:t>
            </a:r>
            <a:r>
              <a:rPr lang="fr-FR" altLang="ja-JP" dirty="0"/>
              <a:t>'</a:t>
            </a:r>
            <a:r>
              <a:rPr lang="en-US" dirty="0"/>
              <a:t>t we sharing in the body of Christ? </a:t>
            </a:r>
            <a:r>
              <a:rPr lang="en-US" baseline="30000" dirty="0"/>
              <a:t>17</a:t>
            </a:r>
            <a:r>
              <a:rPr lang="en-US" dirty="0"/>
              <a:t>And though we are many, we all eat from one loaf of bread, showing that we are one body. </a:t>
            </a:r>
            <a:r>
              <a:rPr lang="en-US" baseline="30000" dirty="0"/>
              <a:t>18</a:t>
            </a:r>
            <a:r>
              <a:rPr lang="en-US" dirty="0"/>
              <a:t>Think about the people of Israel. </a:t>
            </a:r>
            <a:r>
              <a:rPr lang="en-US" dirty="0" err="1"/>
              <a:t>Weren</a:t>
            </a:r>
            <a:r>
              <a:rPr lang="fr-FR" altLang="ja-JP" dirty="0"/>
              <a:t>'</a:t>
            </a:r>
            <a:r>
              <a:rPr lang="en-US" dirty="0"/>
              <a:t>t they united by eating the sacrifices at the altar?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8243" name="Rectangle 3"/>
          <p:cNvSpPr>
            <a:spLocks noGrp="1" noChangeArrowheads="1"/>
          </p:cNvSpPr>
          <p:nvPr>
            <p:ph type="title"/>
          </p:nvPr>
        </p:nvSpPr>
        <p:spPr>
          <a:xfrm>
            <a:off x="76200" y="-27384"/>
            <a:ext cx="6800056" cy="609600"/>
          </a:xfrm>
        </p:spPr>
        <p:txBody>
          <a:bodyPr>
            <a:normAutofit fontScale="90000"/>
          </a:bodyPr>
          <a:lstStyle/>
          <a:p>
            <a:pPr algn="ctr">
              <a:defRPr/>
            </a:pPr>
            <a:r>
              <a:rPr lang="en-US" sz="4800" b="1" kern="1200">
                <a:solidFill>
                  <a:srgbClr val="FFFFFF"/>
                </a:solidFill>
                <a:effectLst>
                  <a:glow rad="317500">
                    <a:schemeClr val="bg2">
                      <a:alpha val="90000"/>
                    </a:schemeClr>
                  </a:glow>
                </a:effectLst>
                <a:latin typeface="Arial"/>
                <a:cs typeface="Arial"/>
              </a:rPr>
              <a:t>The Agape (Love) Feast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Body-Blood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0291" name="Rectangle 3"/>
          <p:cNvSpPr>
            <a:spLocks noGrp="1" noChangeArrowheads="1"/>
          </p:cNvSpPr>
          <p:nvPr>
            <p:ph type="title" idx="4294967295"/>
          </p:nvPr>
        </p:nvSpPr>
        <p:spPr>
          <a:xfrm>
            <a:off x="2133600" y="2514600"/>
            <a:ext cx="3505200" cy="8382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rPr>
              <a:t>The Cup</a:t>
            </a:r>
            <a:endParaRPr lang="en-US"/>
          </a:p>
        </p:txBody>
      </p:sp>
      <p:sp>
        <p:nvSpPr>
          <p:cNvPr id="1420292" name="Rectangle 4"/>
          <p:cNvSpPr>
            <a:spLocks noChangeArrowheads="1"/>
          </p:cNvSpPr>
          <p:nvPr/>
        </p:nvSpPr>
        <p:spPr bwMode="auto">
          <a:xfrm>
            <a:off x="2133600" y="152400"/>
            <a:ext cx="35052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eaLnBrk="1" hangingPunct="1">
              <a:defRPr/>
            </a:pPr>
            <a:r>
              <a:rPr lang="en-US" sz="4400">
                <a:solidFill>
                  <a:schemeClr val="bg1"/>
                </a:solidFill>
                <a:latin typeface="Arial" charset="0"/>
                <a:cs typeface="Geneva" charset="0"/>
              </a:rPr>
              <a:t>Christ</a:t>
            </a:r>
            <a:endParaRPr lang="en-US" sz="4400">
              <a:solidFill>
                <a:schemeClr val="tx2"/>
              </a:solidFill>
              <a:latin typeface="Arial" charset="0"/>
              <a:cs typeface="Geneva" charset="0"/>
            </a:endParaRPr>
          </a:p>
        </p:txBody>
      </p:sp>
      <p:sp>
        <p:nvSpPr>
          <p:cNvPr id="1420293" name="AutoShape 5"/>
          <p:cNvSpPr>
            <a:spLocks noChangeArrowheads="1"/>
          </p:cNvSpPr>
          <p:nvPr/>
        </p:nvSpPr>
        <p:spPr bwMode="auto">
          <a:xfrm rot="-5400000">
            <a:off x="2971800" y="1371600"/>
            <a:ext cx="1752600" cy="685800"/>
          </a:xfrm>
          <a:prstGeom prst="homePlate">
            <a:avLst>
              <a:gd name="adj" fmla="val 63889"/>
            </a:avLst>
          </a:prstGeom>
          <a:solidFill>
            <a:schemeClr val="accent1"/>
          </a:solidFill>
          <a:ln w="9525">
            <a:solidFill>
              <a:schemeClr val="tx1"/>
            </a:solidFill>
            <a:miter lim="800000"/>
            <a:headEnd/>
            <a:tailEnd/>
          </a:ln>
        </p:spPr>
        <p:txBody>
          <a:bodyPr wrap="none" anchor="ctr"/>
          <a:lstStyle/>
          <a:p>
            <a:endParaRPr lang="en-US">
              <a:cs typeface="Geneva" charset="0"/>
            </a:endParaRPr>
          </a:p>
        </p:txBody>
      </p:sp>
      <p:sp>
        <p:nvSpPr>
          <p:cNvPr id="1420294" name="Rectangle 6"/>
          <p:cNvSpPr>
            <a:spLocks noChangeArrowheads="1"/>
          </p:cNvSpPr>
          <p:nvPr/>
        </p:nvSpPr>
        <p:spPr bwMode="auto">
          <a:xfrm>
            <a:off x="2209800" y="4572000"/>
            <a:ext cx="35052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eaLnBrk="1" hangingPunct="1">
              <a:defRPr/>
            </a:pPr>
            <a:r>
              <a:rPr lang="en-US" sz="4400">
                <a:solidFill>
                  <a:schemeClr val="bg1"/>
                </a:solidFill>
                <a:latin typeface="Arial" charset="0"/>
                <a:cs typeface="Geneva" charset="0"/>
              </a:rPr>
              <a:t>The Bread</a:t>
            </a:r>
            <a:endParaRPr lang="en-US" sz="4400">
              <a:solidFill>
                <a:schemeClr val="tx2"/>
              </a:solidFill>
              <a:latin typeface="Arial" charset="0"/>
              <a:cs typeface="Geneva" charset="0"/>
            </a:endParaRPr>
          </a:p>
        </p:txBody>
      </p:sp>
      <p:sp>
        <p:nvSpPr>
          <p:cNvPr id="1420295" name="Rectangle 7"/>
          <p:cNvSpPr>
            <a:spLocks noChangeArrowheads="1"/>
          </p:cNvSpPr>
          <p:nvPr/>
        </p:nvSpPr>
        <p:spPr bwMode="auto">
          <a:xfrm>
            <a:off x="7162800" y="4572000"/>
            <a:ext cx="2133600" cy="838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eaLnBrk="1" hangingPunct="1">
              <a:defRPr/>
            </a:pPr>
            <a:r>
              <a:rPr lang="en-US" sz="4400">
                <a:solidFill>
                  <a:schemeClr val="bg1"/>
                </a:solidFill>
                <a:latin typeface="Arial" charset="0"/>
                <a:cs typeface="Geneva" charset="0"/>
              </a:rPr>
              <a:t>Others</a:t>
            </a:r>
            <a:endParaRPr lang="en-US" sz="4400">
              <a:solidFill>
                <a:schemeClr val="tx2"/>
              </a:solidFill>
              <a:latin typeface="Arial" charset="0"/>
              <a:cs typeface="Geneva" charset="0"/>
            </a:endParaRPr>
          </a:p>
        </p:txBody>
      </p:sp>
      <p:sp>
        <p:nvSpPr>
          <p:cNvPr id="1420296" name="AutoShape 8"/>
          <p:cNvSpPr>
            <a:spLocks noChangeArrowheads="1"/>
          </p:cNvSpPr>
          <p:nvPr/>
        </p:nvSpPr>
        <p:spPr bwMode="auto">
          <a:xfrm>
            <a:off x="5562600" y="4572000"/>
            <a:ext cx="1752600" cy="685800"/>
          </a:xfrm>
          <a:prstGeom prst="homePlate">
            <a:avLst>
              <a:gd name="adj" fmla="val 63889"/>
            </a:avLst>
          </a:prstGeom>
          <a:solidFill>
            <a:schemeClr val="accent1"/>
          </a:solidFill>
          <a:ln w="9525">
            <a:solidFill>
              <a:schemeClr val="tx1"/>
            </a:solidFill>
            <a:miter lim="800000"/>
            <a:headEnd/>
            <a:tailEnd/>
          </a:ln>
        </p:spPr>
        <p:txBody>
          <a:bodyPr wrap="none" anchor="ctr"/>
          <a:lstStyle/>
          <a:p>
            <a:endParaRPr lang="en-US">
              <a:cs typeface="Geneva" charset="0"/>
            </a:endParaRPr>
          </a:p>
        </p:txBody>
      </p:sp>
      <p:sp>
        <p:nvSpPr>
          <p:cNvPr id="1420297" name="Rectangle 9"/>
          <p:cNvSpPr>
            <a:spLocks noChangeArrowheads="1"/>
          </p:cNvSpPr>
          <p:nvPr/>
        </p:nvSpPr>
        <p:spPr bwMode="auto">
          <a:xfrm>
            <a:off x="5638800" y="6324600"/>
            <a:ext cx="3505200" cy="533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eaLnBrk="1" hangingPunct="1">
              <a:defRPr/>
            </a:pPr>
            <a:r>
              <a:rPr lang="en-US" sz="2800" i="1">
                <a:solidFill>
                  <a:schemeClr val="bg1"/>
                </a:solidFill>
                <a:latin typeface="Arial" charset="0"/>
                <a:cs typeface="Geneva" charset="0"/>
              </a:rPr>
              <a:t>1 Corinthians 10:16</a:t>
            </a:r>
            <a:endParaRPr lang="en-US" sz="2800" i="1">
              <a:solidFill>
                <a:schemeClr val="tx2"/>
              </a:solidFill>
              <a:latin typeface="Arial" charset="0"/>
              <a:cs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0291">
                                            <p:txEl>
                                              <p:pRg st="0" end="0"/>
                                            </p:txEl>
                                          </p:spTgt>
                                        </p:tgtEl>
                                        <p:attrNameLst>
                                          <p:attrName>style.visibility</p:attrName>
                                        </p:attrNameLst>
                                      </p:cBhvr>
                                      <p:to>
                                        <p:strVal val="visible"/>
                                      </p:to>
                                    </p:set>
                                    <p:animEffect transition="in" filter="dissolve">
                                      <p:cBhvr>
                                        <p:cTn id="7" dur="500"/>
                                        <p:tgtEl>
                                          <p:spTgt spid="1420291">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20293"/>
                                        </p:tgtEl>
                                        <p:attrNameLst>
                                          <p:attrName>style.visibility</p:attrName>
                                        </p:attrNameLst>
                                      </p:cBhvr>
                                      <p:to>
                                        <p:strVal val="visible"/>
                                      </p:to>
                                    </p:set>
                                    <p:animEffect transition="in" filter="dissolve">
                                      <p:cBhvr>
                                        <p:cTn id="11" dur="500"/>
                                        <p:tgtEl>
                                          <p:spTgt spid="1420293"/>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20292">
                                            <p:txEl>
                                              <p:pRg st="0" end="0"/>
                                            </p:txEl>
                                          </p:spTgt>
                                        </p:tgtEl>
                                        <p:attrNameLst>
                                          <p:attrName>style.visibility</p:attrName>
                                        </p:attrNameLst>
                                      </p:cBhvr>
                                      <p:to>
                                        <p:strVal val="visible"/>
                                      </p:to>
                                    </p:set>
                                    <p:animEffect transition="in" filter="dissolve">
                                      <p:cBhvr>
                                        <p:cTn id="15" dur="500"/>
                                        <p:tgtEl>
                                          <p:spTgt spid="142029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20294">
                                            <p:txEl>
                                              <p:pRg st="0" end="0"/>
                                            </p:txEl>
                                          </p:spTgt>
                                        </p:tgtEl>
                                        <p:attrNameLst>
                                          <p:attrName>style.visibility</p:attrName>
                                        </p:attrNameLst>
                                      </p:cBhvr>
                                      <p:to>
                                        <p:strVal val="visible"/>
                                      </p:to>
                                    </p:set>
                                    <p:animEffect transition="in" filter="dissolve">
                                      <p:cBhvr>
                                        <p:cTn id="20" dur="500"/>
                                        <p:tgtEl>
                                          <p:spTgt spid="1420294">
                                            <p:txEl>
                                              <p:pRg st="0" end="0"/>
                                            </p:txEl>
                                          </p:spTgt>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420296"/>
                                        </p:tgtEl>
                                        <p:attrNameLst>
                                          <p:attrName>style.visibility</p:attrName>
                                        </p:attrNameLst>
                                      </p:cBhvr>
                                      <p:to>
                                        <p:strVal val="visible"/>
                                      </p:to>
                                    </p:set>
                                    <p:animEffect transition="in" filter="dissolve">
                                      <p:cBhvr>
                                        <p:cTn id="24" dur="500"/>
                                        <p:tgtEl>
                                          <p:spTgt spid="1420296"/>
                                        </p:tgtEl>
                                      </p:cBhvr>
                                    </p:animEffect>
                                  </p:childTnLst>
                                </p:cTn>
                              </p:par>
                            </p:childTnLst>
                          </p:cTn>
                        </p:par>
                        <p:par>
                          <p:cTn id="25" fill="hold" nodeType="afterGroup">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420295">
                                            <p:txEl>
                                              <p:pRg st="0" end="0"/>
                                            </p:txEl>
                                          </p:spTgt>
                                        </p:tgtEl>
                                        <p:attrNameLst>
                                          <p:attrName>style.visibility</p:attrName>
                                        </p:attrNameLst>
                                      </p:cBhvr>
                                      <p:to>
                                        <p:strVal val="visible"/>
                                      </p:to>
                                    </p:set>
                                    <p:animEffect transition="in" filter="dissolve">
                                      <p:cBhvr>
                                        <p:cTn id="28" dur="500"/>
                                        <p:tgtEl>
                                          <p:spTgt spid="14202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291" grpId="0" build="p" autoUpdateAnimBg="0"/>
      <p:bldP spid="1420292" grpId="0" build="p" autoUpdateAnimBg="0"/>
      <p:bldP spid="1420293" grpId="0" animBg="1"/>
      <p:bldP spid="1420294" grpId="0" build="p" autoUpdateAnimBg="0"/>
      <p:bldP spid="1420295" grpId="0" build="p" autoUpdateAnimBg="0"/>
      <p:bldP spid="142029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10:19-22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22340" name="Text Box 4"/>
          <p:cNvSpPr txBox="1">
            <a:spLocks noChangeArrowheads="1"/>
          </p:cNvSpPr>
          <p:nvPr/>
        </p:nvSpPr>
        <p:spPr bwMode="auto">
          <a:xfrm>
            <a:off x="-36512" y="1268760"/>
            <a:ext cx="9220200" cy="5509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19</a:t>
            </a:r>
            <a:r>
              <a:rPr lang="en-US" dirty="0"/>
              <a:t>What am I trying to say? Am I saying that food offered to idols has some significance, or that idols are real gods? </a:t>
            </a:r>
            <a:r>
              <a:rPr lang="en-US" baseline="30000" dirty="0"/>
              <a:t>20</a:t>
            </a:r>
            <a:r>
              <a:rPr lang="en-US" dirty="0"/>
              <a:t>No, not at all. I am saying that these sacrifices are offered to demons, not to God. And I don</a:t>
            </a:r>
            <a:r>
              <a:rPr lang="fr-FR" altLang="ja-JP" dirty="0"/>
              <a:t>'</a:t>
            </a:r>
            <a:r>
              <a:rPr lang="en-US" dirty="0"/>
              <a:t>t want you to participate with demons. </a:t>
            </a:r>
            <a:r>
              <a:rPr lang="en-US" baseline="30000" dirty="0"/>
              <a:t>21</a:t>
            </a:r>
            <a:r>
              <a:rPr lang="en-US" dirty="0"/>
              <a:t>You cannot drink from the cup of the Lord and from the cup of demons, too. You cannot eat at the Lord</a:t>
            </a:r>
            <a:r>
              <a:rPr lang="fr-FR" altLang="ja-JP" dirty="0"/>
              <a:t>'</a:t>
            </a:r>
            <a:r>
              <a:rPr lang="en-US" dirty="0"/>
              <a:t>s Table and at the table of demons, too. </a:t>
            </a:r>
            <a:r>
              <a:rPr lang="en-US" baseline="30000" dirty="0"/>
              <a:t>22</a:t>
            </a:r>
            <a:r>
              <a:rPr lang="en-US" dirty="0"/>
              <a:t>What? Do we dare to rouse the Lord</a:t>
            </a:r>
            <a:r>
              <a:rPr lang="fr-FR" altLang="ja-JP" dirty="0"/>
              <a:t>'</a:t>
            </a:r>
            <a:r>
              <a:rPr lang="en-US" dirty="0"/>
              <a:t>s jealousy? Do you think we are stronger than he is?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0162"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484438" y="269875"/>
            <a:ext cx="6659562" cy="1143000"/>
          </a:xfrm>
          <a:effectLst>
            <a:outerShdw blurRad="63500" dist="38099" dir="2700000" algn="ctr" rotWithShape="0">
              <a:schemeClr val="accent2">
                <a:alpha val="74998"/>
              </a:schemeClr>
            </a:outerShdw>
          </a:effectLst>
        </p:spPr>
        <p:txBody>
          <a:bodyPr/>
          <a:lstStyle/>
          <a:p>
            <a:pPr>
              <a:defRPr/>
            </a:pPr>
            <a:r>
              <a:rPr lang="en-US" b="1" dirty="0">
                <a:solidFill>
                  <a:schemeClr val="bg2"/>
                </a:solidFill>
              </a:rPr>
              <a:t>Sacrifice for the Communal Meal</a:t>
            </a: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113666" name="Picture 3" descr="hungryghostbur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1788"/>
            <a:ext cx="7239000" cy="525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7" name="Picture 4" descr="hungryghostburning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838200"/>
            <a:ext cx="5380038"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Rectangle 5"/>
          <p:cNvSpPr>
            <a:spLocks noGrp="1"/>
          </p:cNvSpPr>
          <p:nvPr>
            <p:ph type="title"/>
          </p:nvPr>
        </p:nvSpPr>
        <p:spPr/>
        <p:txBody>
          <a:bodyPr/>
          <a:lstStyle/>
          <a:p>
            <a:pPr eaLnBrk="1" hangingPunct="1"/>
            <a:r>
              <a:rPr lang="en-US">
                <a:solidFill>
                  <a:schemeClr val="bg1"/>
                </a:solidFill>
                <a:latin typeface="Bizarro Regular" charset="0"/>
                <a:ea typeface="ＭＳ Ｐゴシック" charset="0"/>
                <a:cs typeface="ＭＳ Ｐゴシック" charset="0"/>
              </a:rPr>
              <a:t>Fires</a:t>
            </a:r>
            <a:endParaRPr lang="en-US">
              <a:latin typeface="Calisto MT" charset="0"/>
              <a:ea typeface="ＭＳ Ｐゴシック" charset="0"/>
              <a:cs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484438" y="269875"/>
            <a:ext cx="6659562" cy="1143000"/>
          </a:xfrm>
          <a:effectLst>
            <a:outerShdw blurRad="63500" dist="38099" dir="2700000" algn="ctr" rotWithShape="0">
              <a:schemeClr val="accent2">
                <a:alpha val="74998"/>
              </a:schemeClr>
            </a:outerShdw>
          </a:effectLst>
        </p:spPr>
        <p:txBody>
          <a:bodyPr/>
          <a:lstStyle/>
          <a:p>
            <a:pPr>
              <a:defRPr/>
            </a:pPr>
            <a:r>
              <a:rPr lang="en-US" b="1" dirty="0">
                <a:solidFill>
                  <a:schemeClr val="bg2"/>
                </a:solidFill>
              </a:rPr>
              <a:t>Sacrifice for the Communal Meal</a:t>
            </a:r>
          </a:p>
        </p:txBody>
      </p:sp>
      <p:pic>
        <p:nvPicPr>
          <p:cNvPr id="22221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6435" name="Rectangle 3"/>
          <p:cNvSpPr>
            <a:spLocks noGrp="1"/>
          </p:cNvSpPr>
          <p:nvPr>
            <p:ph type="ctrTitle"/>
          </p:nvPr>
        </p:nvSpPr>
        <p:spPr>
          <a:xfrm>
            <a:off x="152400" y="304800"/>
            <a:ext cx="8763000" cy="2971800"/>
          </a:xfrm>
        </p:spPr>
        <p:txBody>
          <a:bodyPr>
            <a:normAutofit fontScale="90000"/>
          </a:bodyPr>
          <a:lstStyle/>
          <a:p>
            <a:pPr marL="715963" indent="-715963" algn="l" eaLnBrk="1" hangingPunct="1">
              <a:defRPr/>
            </a:pPr>
            <a:r>
              <a:rPr lang="en-US" b="1" dirty="0">
                <a:effectLst>
                  <a:glow rad="317500">
                    <a:schemeClr val="bg2">
                      <a:alpha val="90000"/>
                    </a:schemeClr>
                  </a:glow>
                </a:effectLst>
                <a:latin typeface="Arial"/>
                <a:cs typeface="Arial"/>
              </a:rPr>
              <a:t>B. Exposing ourselves to demons in pagan celebrations invites God</a:t>
            </a:r>
            <a:r>
              <a:rPr lang="fr-FR"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s discipline.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6306"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11:27-29</a:t>
            </a:r>
            <a:r>
              <a:rPr lang="en-US" sz="3600" u="sng">
                <a:solidFill>
                  <a:schemeClr val="bg1"/>
                </a:solidFill>
                <a:latin typeface="Arial" charset="0"/>
                <a:ea typeface="ＭＳ Ｐゴシック" charset="0"/>
                <a:cs typeface="ＭＳ Ｐゴシック" charset="0"/>
              </a:rPr>
              <a:t> (NLT)</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2800" b="1" baseline="30000">
                <a:solidFill>
                  <a:srgbClr val="FFFFFF"/>
                </a:solidFill>
              </a:rPr>
              <a:t>27</a:t>
            </a:r>
            <a:r>
              <a:rPr lang="en-US" sz="2800" b="1">
                <a:solidFill>
                  <a:srgbClr val="FFFFFF"/>
                </a:solidFill>
              </a:rPr>
              <a:t>Therefore, whoever eats the bread or drinks the cup of the Lord in an unworthy manner will be guilty of sinning against the body and blood of the Lord.  </a:t>
            </a:r>
            <a:r>
              <a:rPr lang="en-US" sz="2800" b="1" baseline="30000">
                <a:solidFill>
                  <a:srgbClr val="FFFFFF"/>
                </a:solidFill>
              </a:rPr>
              <a:t>28</a:t>
            </a:r>
            <a:r>
              <a:rPr lang="en-US" sz="2800" b="1">
                <a:solidFill>
                  <a:srgbClr val="FFFFFF"/>
                </a:solidFill>
              </a:rPr>
              <a:t>A man ought to examine himself before he eats of the bread and drinks of the cup.  </a:t>
            </a:r>
            <a:r>
              <a:rPr lang="en-US" sz="2800" b="1" baseline="30000">
                <a:solidFill>
                  <a:srgbClr val="FFFFFF"/>
                </a:solidFill>
              </a:rPr>
              <a:t>29</a:t>
            </a:r>
            <a:r>
              <a:rPr lang="en-US" sz="2800" b="1">
                <a:solidFill>
                  <a:srgbClr val="FFFFFF"/>
                </a:solidFill>
              </a:rPr>
              <a:t>For anyone who eats and drinks without recognizing the body of the Lord eats and drinks judgment on himself.</a:t>
            </a:r>
            <a:r>
              <a:rPr lang="en-US">
                <a:solidFill>
                  <a:srgbClr val="000000"/>
                </a:solidFill>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a:solidFill>
                  <a:schemeClr val="bg1"/>
                </a:solidFill>
                <a:latin typeface="Arial" charset="0"/>
                <a:ea typeface="ＭＳ Ｐゴシック" charset="0"/>
                <a:cs typeface="ＭＳ Ｐゴシック" charset="0"/>
              </a:rPr>
              <a:t>1 Corinthians 11:30-32</a:t>
            </a:r>
            <a:r>
              <a:rPr lang="en-US" sz="3600" u="sng">
                <a:solidFill>
                  <a:schemeClr val="bg1"/>
                </a:solidFill>
                <a:latin typeface="Arial" charset="0"/>
                <a:ea typeface="ＭＳ Ｐゴシック" charset="0"/>
                <a:cs typeface="ＭＳ Ｐゴシック" charset="0"/>
              </a:rPr>
              <a:t> (NLT)</a:t>
            </a:r>
          </a:p>
        </p:txBody>
      </p:sp>
      <p:sp>
        <p:nvSpPr>
          <p:cNvPr id="318468" name="Text Box 4"/>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200" b="1" baseline="30000" dirty="0">
                <a:solidFill>
                  <a:srgbClr val="FFFFFF"/>
                </a:solidFill>
              </a:rPr>
              <a:t>30 </a:t>
            </a:r>
            <a:r>
              <a:rPr lang="en-US" sz="3200" b="1" dirty="0">
                <a:solidFill>
                  <a:srgbClr val="FFFFFF"/>
                </a:solidFill>
              </a:rPr>
              <a:t>That is why many among you are weak and sick, and a number of you have fallen asleep.  </a:t>
            </a:r>
            <a:r>
              <a:rPr lang="en-US" sz="3200" b="1" baseline="30000" dirty="0">
                <a:solidFill>
                  <a:srgbClr val="FFFFFF"/>
                </a:solidFill>
              </a:rPr>
              <a:t>31</a:t>
            </a:r>
            <a:r>
              <a:rPr lang="en-US" sz="3200" b="1" dirty="0">
                <a:solidFill>
                  <a:srgbClr val="FFFFFF"/>
                </a:solidFill>
              </a:rPr>
              <a:t>But if we judged ourselves, we would not come under judgment.  </a:t>
            </a:r>
            <a:r>
              <a:rPr lang="en-US" sz="3200" b="1" baseline="30000" dirty="0">
                <a:solidFill>
                  <a:srgbClr val="FFFFFF"/>
                </a:solidFill>
              </a:rPr>
              <a:t>32</a:t>
            </a:r>
            <a:r>
              <a:rPr lang="en-US" sz="3200" b="1" dirty="0">
                <a:solidFill>
                  <a:srgbClr val="FFFFFF"/>
                </a:solidFill>
              </a:rPr>
              <a:t>When we are judged by the Lord, we are being disciplined so that we will not be condemned with the world.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pic>
        <p:nvPicPr>
          <p:cNvPr id="232450"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en-US" b="1" kern="1200" dirty="0">
                <a:effectLst>
                  <a:glow rad="317500">
                    <a:schemeClr val="bg2">
                      <a:alpha val="90000"/>
                    </a:schemeClr>
                  </a:glow>
                </a:effectLst>
                <a:latin typeface="Arial"/>
                <a:cs typeface="Arial"/>
              </a:rPr>
              <a:t>Avoid idolatry or God may discipline you for this involvement with </a:t>
            </a:r>
            <a:r>
              <a:rPr lang="en-US" b="1" kern="1200" dirty="0">
                <a:solidFill>
                  <a:srgbClr val="FFFF00"/>
                </a:solidFill>
                <a:effectLst>
                  <a:glow rad="317500">
                    <a:schemeClr val="bg2">
                      <a:alpha val="90000"/>
                    </a:schemeClr>
                  </a:glow>
                </a:effectLst>
                <a:latin typeface="Arial"/>
                <a:cs typeface="Arial"/>
              </a:rPr>
              <a:t>demons</a:t>
            </a:r>
          </a:p>
        </p:txBody>
      </p:sp>
      <p:sp>
        <p:nvSpPr>
          <p:cNvPr id="1430533" name="Text Box 5"/>
          <p:cNvSpPr txBox="1">
            <a:spLocks noChangeArrowheads="1"/>
          </p:cNvSpPr>
          <p:nvPr/>
        </p:nvSpPr>
        <p:spPr bwMode="auto">
          <a:xfrm>
            <a:off x="467544" y="457200"/>
            <a:ext cx="8424936"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indent="0" algn="ctr">
              <a:defRPr/>
            </a:pPr>
            <a:r>
              <a:rPr lang="en-US" dirty="0"/>
              <a:t>Main Idea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p:cNvSpPr>
          <p:nvPr>
            <p:ph type="title"/>
          </p:nvPr>
        </p:nvSpPr>
        <p:spPr>
          <a:xfrm>
            <a:off x="0" y="0"/>
            <a:ext cx="9144000" cy="1066800"/>
          </a:xfrm>
          <a:gradFill rotWithShape="0">
            <a:gsLst>
              <a:gs pos="0">
                <a:srgbClr val="6F0314"/>
              </a:gs>
              <a:gs pos="100000">
                <a:srgbClr val="6F0314">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normAutofit/>
          </a:bodyPr>
          <a:lstStyle/>
          <a:p>
            <a:pPr eaLnBrk="1" hangingPunct="1">
              <a:defRPr/>
            </a:pPr>
            <a:r>
              <a:rPr lang="en-US">
                <a:effectLst>
                  <a:outerShdw blurRad="38100" dist="38100" dir="2700000" algn="tl">
                    <a:srgbClr val="000000"/>
                  </a:outerShdw>
                </a:effectLst>
              </a:rPr>
              <a:t>How NOT to be idle with idols…</a:t>
            </a:r>
            <a:endParaRPr lang="en-US"/>
          </a:p>
        </p:txBody>
      </p:sp>
      <p:sp>
        <p:nvSpPr>
          <p:cNvPr id="1432579" name="Text Box 3"/>
          <p:cNvSpPr txBox="1">
            <a:spLocks noChangeArrowheads="1"/>
          </p:cNvSpPr>
          <p:nvPr/>
        </p:nvSpPr>
        <p:spPr bwMode="auto">
          <a:xfrm>
            <a:off x="76200" y="1201738"/>
            <a:ext cx="90678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lgn="l" defTabSz="457200">
              <a:defRPr sz="2400">
                <a:solidFill>
                  <a:schemeClr val="tx1"/>
                </a:solidFill>
                <a:latin typeface="Times New Roman" charset="0"/>
                <a:ea typeface="ＭＳ Ｐゴシック" charset="0"/>
              </a:defRPr>
            </a:lvl1pPr>
            <a:lvl2pPr marL="800100" indent="-342900" algn="l" defTabSz="457200">
              <a:defRPr sz="2400">
                <a:solidFill>
                  <a:schemeClr val="tx1"/>
                </a:solidFill>
                <a:latin typeface="Times New Roman" charset="0"/>
                <a:ea typeface="ＭＳ Ｐゴシック" charset="0"/>
              </a:defRPr>
            </a:lvl2pPr>
            <a:lvl3pPr marL="1257300" indent="-342900" algn="l" defTabSz="457200">
              <a:defRPr sz="2400">
                <a:solidFill>
                  <a:schemeClr val="tx1"/>
                </a:solidFill>
                <a:latin typeface="Times New Roman" charset="0"/>
                <a:ea typeface="ＭＳ Ｐゴシック" charset="0"/>
              </a:defRPr>
            </a:lvl3pPr>
            <a:lvl4pPr marL="1714500" indent="-342900" algn="l" defTabSz="457200">
              <a:defRPr sz="2400">
                <a:solidFill>
                  <a:schemeClr val="tx1"/>
                </a:solidFill>
                <a:latin typeface="Times New Roman" charset="0"/>
                <a:ea typeface="ＭＳ Ｐゴシック" charset="0"/>
              </a:defRPr>
            </a:lvl4pPr>
            <a:lvl5pPr marL="2171700" indent="-342900" algn="l" defTabSz="457200">
              <a:defRPr sz="2400">
                <a:solidFill>
                  <a:schemeClr val="tx1"/>
                </a:solidFill>
                <a:latin typeface="Times New Roman" charset="0"/>
                <a:ea typeface="ＭＳ Ｐゴシック" charset="0"/>
              </a:defRPr>
            </a:lvl5pPr>
            <a:lvl6pPr marL="2628900" indent="-342900" fontAlgn="base">
              <a:spcBef>
                <a:spcPct val="0"/>
              </a:spcBef>
              <a:spcAft>
                <a:spcPct val="0"/>
              </a:spcAft>
              <a:defRPr sz="2400">
                <a:solidFill>
                  <a:schemeClr val="tx1"/>
                </a:solidFill>
                <a:latin typeface="Times New Roman" charset="0"/>
                <a:ea typeface="ＭＳ Ｐゴシック" charset="0"/>
              </a:defRPr>
            </a:lvl6pPr>
            <a:lvl7pPr marL="3086100" indent="-342900" fontAlgn="base">
              <a:spcBef>
                <a:spcPct val="0"/>
              </a:spcBef>
              <a:spcAft>
                <a:spcPct val="0"/>
              </a:spcAft>
              <a:defRPr sz="2400">
                <a:solidFill>
                  <a:schemeClr val="tx1"/>
                </a:solidFill>
                <a:latin typeface="Times New Roman" charset="0"/>
                <a:ea typeface="ＭＳ Ｐゴシック" charset="0"/>
              </a:defRPr>
            </a:lvl7pPr>
            <a:lvl8pPr marL="3543300" indent="-342900" fontAlgn="base">
              <a:spcBef>
                <a:spcPct val="0"/>
              </a:spcBef>
              <a:spcAft>
                <a:spcPct val="0"/>
              </a:spcAft>
              <a:defRPr sz="2400">
                <a:solidFill>
                  <a:schemeClr val="tx1"/>
                </a:solidFill>
                <a:latin typeface="Times New Roman" charset="0"/>
                <a:ea typeface="ＭＳ Ｐゴシック" charset="0"/>
              </a:defRPr>
            </a:lvl8pPr>
            <a:lvl9pPr marL="4000500" indent="-342900" fontAlgn="base">
              <a:spcBef>
                <a:spcPct val="0"/>
              </a:spcBef>
              <a:spcAft>
                <a:spcPct val="0"/>
              </a:spcAft>
              <a:defRPr sz="2400">
                <a:solidFill>
                  <a:schemeClr val="tx1"/>
                </a:solidFill>
                <a:latin typeface="Times New Roman" charset="0"/>
                <a:ea typeface="ＭＳ Ｐゴシック" charset="0"/>
              </a:defRPr>
            </a:lvl9pPr>
          </a:lstStyle>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Be humble (12)</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Trust in God</a:t>
            </a:r>
            <a:r>
              <a:rPr lang="fr-FR" altLang="ja-JP" sz="4000" b="1" dirty="0">
                <a:effectLst>
                  <a:outerShdw blurRad="38100" dist="38100" dir="2700000" algn="tl">
                    <a:srgbClr val="000000">
                      <a:alpha val="43137"/>
                    </a:srgbClr>
                  </a:outerShdw>
                </a:effectLst>
                <a:latin typeface="Arial" charset="0"/>
              </a:rPr>
              <a:t>'</a:t>
            </a:r>
            <a:r>
              <a:rPr lang="en-US" sz="4000" b="1" dirty="0">
                <a:effectLst>
                  <a:outerShdw blurRad="38100" dist="38100" dir="2700000" algn="tl">
                    <a:srgbClr val="000000">
                      <a:alpha val="43137"/>
                    </a:srgbClr>
                  </a:outerShdw>
                </a:effectLst>
                <a:latin typeface="Arial" charset="0"/>
              </a:rPr>
              <a:t>s faithfulness (13)</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Flee every form of idolatry (14)</a:t>
            </a:r>
            <a:endParaRPr lang="en-US" sz="1800" u="sng" dirty="0">
              <a:effectLst>
                <a:outerShdw blurRad="38100" dist="38100" dir="2700000" algn="tl">
                  <a:srgbClr val="000000">
                    <a:alpha val="43137"/>
                  </a:srgbClr>
                </a:outerShdw>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2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sexplayingwith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627" name="Rectangle 3"/>
          <p:cNvSpPr>
            <a:spLocks noGrp="1"/>
          </p:cNvSpPr>
          <p:nvPr>
            <p:ph type="title"/>
          </p:nvPr>
        </p:nvSpPr>
        <p:spPr>
          <a:xfrm>
            <a:off x="685800" y="120650"/>
            <a:ext cx="7770813" cy="869950"/>
          </a:xfrm>
        </p:spPr>
        <p:txBody>
          <a:bodyPr>
            <a:normAutofit fontScale="97500"/>
          </a:bodyPr>
          <a:lstStyle/>
          <a:p>
            <a:pPr>
              <a:defRPr/>
            </a:pPr>
            <a:r>
              <a:rPr lang="en-US" b="1" kern="1200" dirty="0">
                <a:effectLst>
                  <a:glow rad="317500">
                    <a:schemeClr val="bg2">
                      <a:alpha val="90000"/>
                    </a:schemeClr>
                  </a:glow>
                </a:effectLst>
                <a:latin typeface="Arial"/>
                <a:cs typeface="Arial"/>
              </a:rPr>
              <a:t>Don</a:t>
            </a:r>
            <a:r>
              <a:rPr lang="fr-FR" altLang="ja-JP" b="1" kern="1200" dirty="0">
                <a:effectLst>
                  <a:glow rad="317500">
                    <a:schemeClr val="bg2">
                      <a:alpha val="90000"/>
                    </a:schemeClr>
                  </a:glow>
                </a:effectLst>
                <a:latin typeface="Arial"/>
                <a:cs typeface="Arial"/>
              </a:rPr>
              <a:t>'</a:t>
            </a:r>
            <a:r>
              <a:rPr lang="en-US" b="1" kern="1200" dirty="0">
                <a:effectLst>
                  <a:glow rad="317500">
                    <a:schemeClr val="bg2">
                      <a:alpha val="90000"/>
                    </a:schemeClr>
                  </a:glow>
                </a:effectLst>
                <a:latin typeface="Arial"/>
                <a:cs typeface="Arial"/>
              </a:rPr>
              <a:t>t play with fire!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4" name="Rectangle 2"/>
          <p:cNvSpPr>
            <a:spLocks noGrp="1"/>
          </p:cNvSpPr>
          <p:nvPr>
            <p:ph type="title"/>
          </p:nvPr>
        </p:nvSpPr>
        <p:spPr>
          <a:xfrm>
            <a:off x="0" y="0"/>
            <a:ext cx="9144000" cy="1066800"/>
          </a:xfrm>
          <a:gradFill rotWithShape="0">
            <a:gsLst>
              <a:gs pos="0">
                <a:srgbClr val="6F0314"/>
              </a:gs>
              <a:gs pos="100000">
                <a:srgbClr val="6F0314">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normAutofit/>
          </a:bodyPr>
          <a:lstStyle/>
          <a:p>
            <a:pPr eaLnBrk="1" hangingPunct="1">
              <a:defRPr/>
            </a:pPr>
            <a:r>
              <a:rPr lang="en-US">
                <a:effectLst>
                  <a:outerShdw blurRad="38100" dist="38100" dir="2700000" algn="tl">
                    <a:srgbClr val="000000"/>
                  </a:outerShdw>
                </a:effectLst>
              </a:rPr>
              <a:t>How NOT to be idle with idols…</a:t>
            </a:r>
            <a:endParaRPr lang="en-US"/>
          </a:p>
        </p:txBody>
      </p:sp>
      <p:sp>
        <p:nvSpPr>
          <p:cNvPr id="1436675" name="Text Box 3"/>
          <p:cNvSpPr txBox="1">
            <a:spLocks noChangeArrowheads="1"/>
          </p:cNvSpPr>
          <p:nvPr/>
        </p:nvSpPr>
        <p:spPr bwMode="auto">
          <a:xfrm>
            <a:off x="76200" y="1201738"/>
            <a:ext cx="90678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lgn="l" defTabSz="457200">
              <a:defRPr sz="2400">
                <a:solidFill>
                  <a:schemeClr val="tx1"/>
                </a:solidFill>
                <a:latin typeface="Times New Roman" charset="0"/>
                <a:ea typeface="ＭＳ Ｐゴシック" charset="0"/>
              </a:defRPr>
            </a:lvl1pPr>
            <a:lvl2pPr marL="800100" indent="-342900" algn="l" defTabSz="457200">
              <a:defRPr sz="2400">
                <a:solidFill>
                  <a:schemeClr val="tx1"/>
                </a:solidFill>
                <a:latin typeface="Times New Roman" charset="0"/>
                <a:ea typeface="ＭＳ Ｐゴシック" charset="0"/>
              </a:defRPr>
            </a:lvl2pPr>
            <a:lvl3pPr marL="1257300" indent="-342900" algn="l" defTabSz="457200">
              <a:defRPr sz="2400">
                <a:solidFill>
                  <a:schemeClr val="tx1"/>
                </a:solidFill>
                <a:latin typeface="Times New Roman" charset="0"/>
                <a:ea typeface="ＭＳ Ｐゴシック" charset="0"/>
              </a:defRPr>
            </a:lvl3pPr>
            <a:lvl4pPr marL="1714500" indent="-342900" algn="l" defTabSz="457200">
              <a:defRPr sz="2400">
                <a:solidFill>
                  <a:schemeClr val="tx1"/>
                </a:solidFill>
                <a:latin typeface="Times New Roman" charset="0"/>
                <a:ea typeface="ＭＳ Ｐゴシック" charset="0"/>
              </a:defRPr>
            </a:lvl4pPr>
            <a:lvl5pPr marL="2171700" indent="-342900" algn="l" defTabSz="457200">
              <a:defRPr sz="2400">
                <a:solidFill>
                  <a:schemeClr val="tx1"/>
                </a:solidFill>
                <a:latin typeface="Times New Roman" charset="0"/>
                <a:ea typeface="ＭＳ Ｐゴシック" charset="0"/>
              </a:defRPr>
            </a:lvl5pPr>
            <a:lvl6pPr marL="2628900" indent="-342900" fontAlgn="base">
              <a:spcBef>
                <a:spcPct val="0"/>
              </a:spcBef>
              <a:spcAft>
                <a:spcPct val="0"/>
              </a:spcAft>
              <a:defRPr sz="2400">
                <a:solidFill>
                  <a:schemeClr val="tx1"/>
                </a:solidFill>
                <a:latin typeface="Times New Roman" charset="0"/>
                <a:ea typeface="ＭＳ Ｐゴシック" charset="0"/>
              </a:defRPr>
            </a:lvl6pPr>
            <a:lvl7pPr marL="3086100" indent="-342900" fontAlgn="base">
              <a:spcBef>
                <a:spcPct val="0"/>
              </a:spcBef>
              <a:spcAft>
                <a:spcPct val="0"/>
              </a:spcAft>
              <a:defRPr sz="2400">
                <a:solidFill>
                  <a:schemeClr val="tx1"/>
                </a:solidFill>
                <a:latin typeface="Times New Roman" charset="0"/>
                <a:ea typeface="ＭＳ Ｐゴシック" charset="0"/>
              </a:defRPr>
            </a:lvl7pPr>
            <a:lvl8pPr marL="3543300" indent="-342900" fontAlgn="base">
              <a:spcBef>
                <a:spcPct val="0"/>
              </a:spcBef>
              <a:spcAft>
                <a:spcPct val="0"/>
              </a:spcAft>
              <a:defRPr sz="2400">
                <a:solidFill>
                  <a:schemeClr val="tx1"/>
                </a:solidFill>
                <a:latin typeface="Times New Roman" charset="0"/>
                <a:ea typeface="ＭＳ Ｐゴシック" charset="0"/>
              </a:defRPr>
            </a:lvl8pPr>
            <a:lvl9pPr marL="4000500" indent="-342900" fontAlgn="base">
              <a:spcBef>
                <a:spcPct val="0"/>
              </a:spcBef>
              <a:spcAft>
                <a:spcPct val="0"/>
              </a:spcAft>
              <a:defRPr sz="2400">
                <a:solidFill>
                  <a:schemeClr val="tx1"/>
                </a:solidFill>
                <a:latin typeface="Times New Roman" charset="0"/>
                <a:ea typeface="ＭＳ Ｐゴシック" charset="0"/>
              </a:defRPr>
            </a:lvl9pPr>
          </a:lstStyle>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Be humble (12)</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Trust in God</a:t>
            </a:r>
            <a:r>
              <a:rPr lang="fr-FR" altLang="ja-JP" sz="4000" b="1" dirty="0">
                <a:effectLst>
                  <a:outerShdw blurRad="38100" dist="38100" dir="2700000" algn="tl">
                    <a:srgbClr val="000000">
                      <a:alpha val="43137"/>
                    </a:srgbClr>
                  </a:outerShdw>
                </a:effectLst>
                <a:latin typeface="Arial" charset="0"/>
              </a:rPr>
              <a:t>'</a:t>
            </a:r>
            <a:r>
              <a:rPr lang="en-US" sz="4000" b="1" dirty="0">
                <a:effectLst>
                  <a:outerShdw blurRad="38100" dist="38100" dir="2700000" algn="tl">
                    <a:srgbClr val="000000">
                      <a:alpha val="43137"/>
                    </a:srgbClr>
                  </a:outerShdw>
                </a:effectLst>
                <a:latin typeface="Arial" charset="0"/>
              </a:rPr>
              <a:t>s faithfulness (13)</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Flee every form of idolatry (14)</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Seek the good of others (23-30)</a:t>
            </a:r>
            <a:endParaRPr lang="en-US" sz="1800" u="sng" dirty="0">
              <a:effectLst>
                <a:outerShdw blurRad="38100" dist="38100" dir="2700000" algn="tl">
                  <a:srgbClr val="000000">
                    <a:alpha val="43137"/>
                  </a:srgbClr>
                </a:outerShdw>
              </a:effectLst>
              <a:latin typeface="Times"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10:23-24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38724" name="Text Box 4"/>
          <p:cNvSpPr txBox="1">
            <a:spLocks noChangeArrowheads="1"/>
          </p:cNvSpPr>
          <p:nvPr/>
        </p:nvSpPr>
        <p:spPr bwMode="auto">
          <a:xfrm>
            <a:off x="228600" y="1295400"/>
            <a:ext cx="7151712" cy="35394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23</a:t>
            </a:r>
            <a:r>
              <a:rPr lang="en-US" dirty="0"/>
              <a:t>You say, </a:t>
            </a:r>
            <a:r>
              <a:rPr lang="ja-JP" altLang="en-US" dirty="0"/>
              <a:t>“</a:t>
            </a:r>
            <a:r>
              <a:rPr lang="en-US" dirty="0"/>
              <a:t>I am allowed to do anything</a:t>
            </a:r>
            <a:r>
              <a:rPr lang="ja-JP" altLang="en-US" dirty="0"/>
              <a:t>”</a:t>
            </a:r>
            <a:r>
              <a:rPr lang="en-US" dirty="0"/>
              <a:t>–but not everything is good for you. You say, </a:t>
            </a:r>
            <a:r>
              <a:rPr lang="ja-JP" altLang="en-US" dirty="0"/>
              <a:t>“</a:t>
            </a:r>
            <a:r>
              <a:rPr lang="en-US" dirty="0"/>
              <a:t>I am allowed to do anything</a:t>
            </a:r>
            <a:r>
              <a:rPr lang="ja-JP" altLang="en-US" dirty="0"/>
              <a:t>”</a:t>
            </a:r>
            <a:r>
              <a:rPr lang="en-US" dirty="0"/>
              <a:t>–but not everything is beneficial. </a:t>
            </a:r>
            <a:r>
              <a:rPr lang="en-US" baseline="30000" dirty="0"/>
              <a:t>24</a:t>
            </a:r>
            <a:r>
              <a:rPr lang="en-US" dirty="0"/>
              <a:t>Don</a:t>
            </a:r>
            <a:r>
              <a:rPr lang="fr-FR" altLang="ja-JP" dirty="0"/>
              <a:t>'</a:t>
            </a:r>
            <a:r>
              <a:rPr lang="en-US" dirty="0"/>
              <a:t>t be concerned for your own good but for the good of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15714" name="Rectangle 3"/>
          <p:cNvSpPr>
            <a:spLocks noGrp="1"/>
          </p:cNvSpPr>
          <p:nvPr>
            <p:ph type="title"/>
          </p:nvPr>
        </p:nvSpPr>
        <p:spPr/>
        <p:txBody>
          <a:bodyPr/>
          <a:lstStyle/>
          <a:p>
            <a:pPr eaLnBrk="1" hangingPunct="1"/>
            <a:r>
              <a:rPr lang="en-US">
                <a:solidFill>
                  <a:schemeClr val="bg1"/>
                </a:solidFill>
                <a:latin typeface="Bizarro Regular" charset="0"/>
                <a:ea typeface="ＭＳ Ｐゴシック" charset="0"/>
                <a:cs typeface="ＭＳ Ｐゴシック" charset="0"/>
              </a:rPr>
              <a:t>The Hungry Ghost</a:t>
            </a:r>
            <a:endParaRPr lang="en-US">
              <a:latin typeface="Calisto MT" charset="0"/>
              <a:ea typeface="ＭＳ Ｐゴシック" charset="0"/>
              <a:cs typeface="ＭＳ Ｐゴシック" charset="0"/>
            </a:endParaRPr>
          </a:p>
        </p:txBody>
      </p:sp>
      <p:pic>
        <p:nvPicPr>
          <p:cNvPr id="115715" name="Picture 4" descr="GhostEatsItAll-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791101">
            <a:off x="1747838" y="381000"/>
            <a:ext cx="66929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10:25-27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38724" name="Text Box 4"/>
          <p:cNvSpPr txBox="1">
            <a:spLocks noChangeArrowheads="1"/>
          </p:cNvSpPr>
          <p:nvPr/>
        </p:nvSpPr>
        <p:spPr bwMode="auto">
          <a:xfrm>
            <a:off x="228600" y="1295400"/>
            <a:ext cx="7295728" cy="501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25</a:t>
            </a:r>
            <a:r>
              <a:rPr lang="en-US" dirty="0"/>
              <a:t>So you may eat any meat that is sold in the marketplace without raising questions of conscience. </a:t>
            </a:r>
            <a:r>
              <a:rPr lang="en-US" baseline="30000" dirty="0"/>
              <a:t>26</a:t>
            </a:r>
            <a:r>
              <a:rPr lang="en-US" dirty="0"/>
              <a:t>For </a:t>
            </a:r>
            <a:r>
              <a:rPr lang="ja-JP" altLang="en-US" dirty="0"/>
              <a:t>“</a:t>
            </a:r>
            <a:r>
              <a:rPr lang="en-US" dirty="0"/>
              <a:t>the earth is the Lord</a:t>
            </a:r>
            <a:r>
              <a:rPr lang="fr-FR" altLang="ja-JP" dirty="0"/>
              <a:t>'</a:t>
            </a:r>
            <a:r>
              <a:rPr lang="en-US" dirty="0"/>
              <a:t>s, and everything in it.</a:t>
            </a:r>
            <a:r>
              <a:rPr lang="ja-JP" altLang="en-US" dirty="0"/>
              <a:t>”</a:t>
            </a:r>
            <a:endParaRPr lang="en-US" altLang="ja-JP" dirty="0"/>
          </a:p>
          <a:p>
            <a:pPr>
              <a:defRPr/>
            </a:pPr>
            <a:r>
              <a:rPr lang="en-US" baseline="30000" dirty="0"/>
              <a:t>27</a:t>
            </a:r>
            <a:r>
              <a:rPr lang="en-US" dirty="0"/>
              <a:t>If someone who isn</a:t>
            </a:r>
            <a:r>
              <a:rPr lang="fr-FR" altLang="ja-JP" dirty="0"/>
              <a:t>'</a:t>
            </a:r>
            <a:r>
              <a:rPr lang="en-US" dirty="0"/>
              <a:t>t a believer asks you home for dinner, accept the invitation if you want to. Eat whatever is offered to you without raising questions of conscience.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10:28-30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40772" name="Text Box 4"/>
          <p:cNvSpPr txBox="1">
            <a:spLocks noChangeArrowheads="1"/>
          </p:cNvSpPr>
          <p:nvPr/>
        </p:nvSpPr>
        <p:spPr bwMode="auto">
          <a:xfrm>
            <a:off x="0" y="990600"/>
            <a:ext cx="9144000" cy="452431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28</a:t>
            </a:r>
            <a:r>
              <a:rPr lang="en-US" dirty="0"/>
              <a:t>(But suppose someone tells you, </a:t>
            </a:r>
            <a:r>
              <a:rPr lang="ja-JP" altLang="en-US" dirty="0"/>
              <a:t>“</a:t>
            </a:r>
            <a:r>
              <a:rPr lang="en-US" dirty="0"/>
              <a:t>This meat was offered to an idol.</a:t>
            </a:r>
            <a:r>
              <a:rPr lang="ja-JP" altLang="en-US" dirty="0"/>
              <a:t>”</a:t>
            </a:r>
            <a:r>
              <a:rPr lang="en-US" dirty="0"/>
              <a:t> Don</a:t>
            </a:r>
            <a:r>
              <a:rPr lang="fr-FR" altLang="ja-JP" dirty="0"/>
              <a:t>'</a:t>
            </a:r>
            <a:r>
              <a:rPr lang="en-US" dirty="0"/>
              <a:t>t eat it, out of consideration for the conscience of the one who told you. </a:t>
            </a:r>
            <a:r>
              <a:rPr lang="en-US" baseline="30000" dirty="0"/>
              <a:t>29</a:t>
            </a:r>
            <a:r>
              <a:rPr lang="en-US" dirty="0"/>
              <a:t>It might not be a matter of conscience for you, but it is for the other person.) For why should my freedom be limited by what someone else thinks? </a:t>
            </a:r>
            <a:r>
              <a:rPr lang="en-US" baseline="30000" dirty="0"/>
              <a:t>30</a:t>
            </a:r>
            <a:r>
              <a:rPr lang="en-US" dirty="0"/>
              <a:t>If I can thank God for the food and enjoy it, why should I be condemned for eating it?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46786"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p:cNvSpPr>
          <p:nvPr>
            <p:ph type="title"/>
          </p:nvPr>
        </p:nvSpPr>
        <p:spPr>
          <a:xfrm>
            <a:off x="0" y="0"/>
            <a:ext cx="9144000" cy="1066800"/>
          </a:xfrm>
          <a:gradFill rotWithShape="0">
            <a:gsLst>
              <a:gs pos="0">
                <a:srgbClr val="6F0314"/>
              </a:gs>
              <a:gs pos="100000">
                <a:srgbClr val="6F0314">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normAutofit/>
          </a:bodyPr>
          <a:lstStyle/>
          <a:p>
            <a:pPr eaLnBrk="1" hangingPunct="1">
              <a:defRPr/>
            </a:pPr>
            <a:r>
              <a:rPr lang="en-US">
                <a:effectLst>
                  <a:outerShdw blurRad="38100" dist="38100" dir="2700000" algn="tl">
                    <a:srgbClr val="000000"/>
                  </a:outerShdw>
                </a:effectLst>
              </a:rPr>
              <a:t>How NOT to be idle with idols…</a:t>
            </a:r>
            <a:endParaRPr lang="en-US"/>
          </a:p>
        </p:txBody>
      </p:sp>
      <p:sp>
        <p:nvSpPr>
          <p:cNvPr id="1444867" name="Text Box 3"/>
          <p:cNvSpPr txBox="1">
            <a:spLocks noChangeArrowheads="1"/>
          </p:cNvSpPr>
          <p:nvPr/>
        </p:nvSpPr>
        <p:spPr bwMode="auto">
          <a:xfrm>
            <a:off x="76200" y="1201738"/>
            <a:ext cx="90678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lgn="l" defTabSz="457200">
              <a:defRPr sz="2400">
                <a:solidFill>
                  <a:schemeClr val="tx1"/>
                </a:solidFill>
                <a:latin typeface="Times New Roman" charset="0"/>
                <a:ea typeface="ＭＳ Ｐゴシック" charset="0"/>
              </a:defRPr>
            </a:lvl1pPr>
            <a:lvl2pPr marL="800100" indent="-342900" algn="l" defTabSz="457200">
              <a:defRPr sz="2400">
                <a:solidFill>
                  <a:schemeClr val="tx1"/>
                </a:solidFill>
                <a:latin typeface="Times New Roman" charset="0"/>
                <a:ea typeface="ＭＳ Ｐゴシック" charset="0"/>
              </a:defRPr>
            </a:lvl2pPr>
            <a:lvl3pPr marL="1257300" indent="-342900" algn="l" defTabSz="457200">
              <a:defRPr sz="2400">
                <a:solidFill>
                  <a:schemeClr val="tx1"/>
                </a:solidFill>
                <a:latin typeface="Times New Roman" charset="0"/>
                <a:ea typeface="ＭＳ Ｐゴシック" charset="0"/>
              </a:defRPr>
            </a:lvl3pPr>
            <a:lvl4pPr marL="1714500" indent="-342900" algn="l" defTabSz="457200">
              <a:defRPr sz="2400">
                <a:solidFill>
                  <a:schemeClr val="tx1"/>
                </a:solidFill>
                <a:latin typeface="Times New Roman" charset="0"/>
                <a:ea typeface="ＭＳ Ｐゴシック" charset="0"/>
              </a:defRPr>
            </a:lvl4pPr>
            <a:lvl5pPr marL="2171700" indent="-342900" algn="l" defTabSz="457200">
              <a:defRPr sz="2400">
                <a:solidFill>
                  <a:schemeClr val="tx1"/>
                </a:solidFill>
                <a:latin typeface="Times New Roman" charset="0"/>
                <a:ea typeface="ＭＳ Ｐゴシック" charset="0"/>
              </a:defRPr>
            </a:lvl5pPr>
            <a:lvl6pPr marL="2628900" indent="-342900" fontAlgn="base">
              <a:spcBef>
                <a:spcPct val="0"/>
              </a:spcBef>
              <a:spcAft>
                <a:spcPct val="0"/>
              </a:spcAft>
              <a:defRPr sz="2400">
                <a:solidFill>
                  <a:schemeClr val="tx1"/>
                </a:solidFill>
                <a:latin typeface="Times New Roman" charset="0"/>
                <a:ea typeface="ＭＳ Ｐゴシック" charset="0"/>
              </a:defRPr>
            </a:lvl6pPr>
            <a:lvl7pPr marL="3086100" indent="-342900" fontAlgn="base">
              <a:spcBef>
                <a:spcPct val="0"/>
              </a:spcBef>
              <a:spcAft>
                <a:spcPct val="0"/>
              </a:spcAft>
              <a:defRPr sz="2400">
                <a:solidFill>
                  <a:schemeClr val="tx1"/>
                </a:solidFill>
                <a:latin typeface="Times New Roman" charset="0"/>
                <a:ea typeface="ＭＳ Ｐゴシック" charset="0"/>
              </a:defRPr>
            </a:lvl7pPr>
            <a:lvl8pPr marL="3543300" indent="-342900" fontAlgn="base">
              <a:spcBef>
                <a:spcPct val="0"/>
              </a:spcBef>
              <a:spcAft>
                <a:spcPct val="0"/>
              </a:spcAft>
              <a:defRPr sz="2400">
                <a:solidFill>
                  <a:schemeClr val="tx1"/>
                </a:solidFill>
                <a:latin typeface="Times New Roman" charset="0"/>
                <a:ea typeface="ＭＳ Ｐゴシック" charset="0"/>
              </a:defRPr>
            </a:lvl8pPr>
            <a:lvl9pPr marL="4000500" indent="-342900" fontAlgn="base">
              <a:spcBef>
                <a:spcPct val="0"/>
              </a:spcBef>
              <a:spcAft>
                <a:spcPct val="0"/>
              </a:spcAft>
              <a:defRPr sz="2400">
                <a:solidFill>
                  <a:schemeClr val="tx1"/>
                </a:solidFill>
                <a:latin typeface="Times New Roman" charset="0"/>
                <a:ea typeface="ＭＳ Ｐゴシック" charset="0"/>
              </a:defRPr>
            </a:lvl9pPr>
          </a:lstStyle>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Be humble (12)</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Trust in God</a:t>
            </a:r>
            <a:r>
              <a:rPr lang="fr-FR" altLang="ja-JP" sz="4000" b="1" dirty="0">
                <a:effectLst>
                  <a:outerShdw blurRad="38100" dist="38100" dir="2700000" algn="tl">
                    <a:srgbClr val="000000">
                      <a:alpha val="43137"/>
                    </a:srgbClr>
                  </a:outerShdw>
                </a:effectLst>
                <a:latin typeface="Arial" charset="0"/>
              </a:rPr>
              <a:t>'</a:t>
            </a:r>
            <a:r>
              <a:rPr lang="en-US" sz="4000" b="1" dirty="0">
                <a:effectLst>
                  <a:outerShdw blurRad="38100" dist="38100" dir="2700000" algn="tl">
                    <a:srgbClr val="000000">
                      <a:alpha val="43137"/>
                    </a:srgbClr>
                  </a:outerShdw>
                </a:effectLst>
                <a:latin typeface="Arial" charset="0"/>
              </a:rPr>
              <a:t>s faithfulness (13)</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Flee every form of idolatry (14)</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Seek the good of others (23-30)</a:t>
            </a:r>
          </a:p>
          <a:p>
            <a:pPr lvl="1" eaLnBrk="1" hangingPunct="1">
              <a:buFont typeface="Arial" charset="0"/>
              <a:buChar char="•"/>
              <a:defRPr/>
            </a:pPr>
            <a:r>
              <a:rPr lang="en-US" sz="4000" b="1" dirty="0">
                <a:effectLst>
                  <a:outerShdw blurRad="38100" dist="38100" dir="2700000" algn="tl">
                    <a:srgbClr val="000000">
                      <a:alpha val="43137"/>
                    </a:srgbClr>
                  </a:outerShdw>
                </a:effectLst>
                <a:latin typeface="Arial" charset="0"/>
              </a:rPr>
              <a:t>Glorify God (10:31–11:1)</a:t>
            </a:r>
            <a:endParaRPr lang="en-US" sz="1800" u="sng" dirty="0">
              <a:effectLst>
                <a:outerShdw blurRad="38100" dist="38100" dir="2700000" algn="tl">
                  <a:srgbClr val="000000">
                    <a:alpha val="43137"/>
                  </a:srgbClr>
                </a:outerShdw>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48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48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44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4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44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10:31–11:1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446916" name="Text Box 4"/>
          <p:cNvSpPr txBox="1">
            <a:spLocks noChangeArrowheads="1"/>
          </p:cNvSpPr>
          <p:nvPr/>
        </p:nvSpPr>
        <p:spPr bwMode="auto">
          <a:xfrm>
            <a:off x="228600" y="1266825"/>
            <a:ext cx="8763000" cy="452431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a:defRPr/>
            </a:pPr>
            <a:r>
              <a:rPr lang="en-US" baseline="30000" dirty="0"/>
              <a:t>31</a:t>
            </a:r>
            <a:r>
              <a:rPr lang="en-US" dirty="0"/>
              <a:t>So whether you eat or drink, or whatever you do, do it all for the glory of God. </a:t>
            </a:r>
            <a:r>
              <a:rPr lang="en-US" baseline="30000" dirty="0"/>
              <a:t>32</a:t>
            </a:r>
            <a:r>
              <a:rPr lang="en-US" dirty="0"/>
              <a:t>Don</a:t>
            </a:r>
            <a:r>
              <a:rPr lang="fr-FR" altLang="ja-JP" dirty="0"/>
              <a:t>'</a:t>
            </a:r>
            <a:r>
              <a:rPr lang="en-US" dirty="0"/>
              <a:t>t give offense to Jews or Gentiles or the church of God. </a:t>
            </a:r>
            <a:r>
              <a:rPr lang="en-US" baseline="30000" dirty="0"/>
              <a:t>33</a:t>
            </a:r>
            <a:r>
              <a:rPr lang="en-US" dirty="0"/>
              <a:t>I, too, try to please everyone in everything I do. I don</a:t>
            </a:r>
            <a:r>
              <a:rPr lang="fr-FR" altLang="ja-JP" dirty="0"/>
              <a:t>'</a:t>
            </a:r>
            <a:r>
              <a:rPr lang="en-US" dirty="0"/>
              <a:t>t just do what is best for me; I do what is best for others so that many may be saved. </a:t>
            </a:r>
            <a:r>
              <a:rPr lang="en-US" baseline="30000" dirty="0"/>
              <a:t>11:1 </a:t>
            </a:r>
            <a:r>
              <a:rPr lang="en-US" dirty="0"/>
              <a:t>And you should imitate me, just as I imitate Christ.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52930" name="Rectangle 3"/>
          <p:cNvSpPr>
            <a:spLocks noGrp="1"/>
          </p:cNvSpPr>
          <p:nvPr>
            <p:ph type="title"/>
          </p:nvPr>
        </p:nvSpPr>
        <p:spPr/>
        <p:txBody>
          <a:bodyPr/>
          <a:lstStyle/>
          <a:p>
            <a:pPr eaLnBrk="1" hangingPunct="1"/>
            <a:r>
              <a:rPr lang="en-US">
                <a:solidFill>
                  <a:schemeClr val="bg1"/>
                </a:solidFill>
                <a:latin typeface="Calisto MT" charset="0"/>
                <a:ea typeface="ＭＳ Ｐゴシック" charset="0"/>
                <a:cs typeface="ＭＳ Ｐゴシック" charset="0"/>
              </a:rPr>
              <a:t>Black</a:t>
            </a:r>
            <a:endParaRPr lang="en-US">
              <a:latin typeface="Calisto MT"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94323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Ancestor_worship003foo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6083" name="Rectangle 3"/>
          <p:cNvSpPr>
            <a:spLocks noGrp="1"/>
          </p:cNvSpPr>
          <p:nvPr>
            <p:ph type="title"/>
          </p:nvPr>
        </p:nvSpPr>
        <p:spPr>
          <a:xfrm>
            <a:off x="685800" y="120650"/>
            <a:ext cx="7770813" cy="860078"/>
          </a:xfrm>
        </p:spPr>
        <p:txBody>
          <a:bodyPr>
            <a:normAutofit/>
          </a:bodyPr>
          <a:lstStyle/>
          <a:p>
            <a:pPr eaLnBrk="1" hangingPunct="1">
              <a:defRPr/>
            </a:pPr>
            <a:r>
              <a:rPr lang="en-US" dirty="0">
                <a:effectLst>
                  <a:glow rad="241300">
                    <a:schemeClr val="bg2">
                      <a:alpha val="90000"/>
                    </a:schemeClr>
                  </a:glow>
                </a:effectLst>
                <a:latin typeface="Bizarro Regular" charset="0"/>
              </a:rPr>
              <a:t>The Hungry Ghost</a:t>
            </a:r>
            <a:endParaRPr lang="en-US" dirty="0">
              <a:effectLst>
                <a:glow rad="241300">
                  <a:schemeClr val="bg2">
                    <a:alpha val="90000"/>
                  </a:schemeClr>
                </a:glo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475" y="895350"/>
            <a:ext cx="6096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8131" name="Rectangle 3"/>
          <p:cNvSpPr>
            <a:spLocks noGrp="1"/>
          </p:cNvSpPr>
          <p:nvPr>
            <p:ph type="title"/>
          </p:nvPr>
        </p:nvSpPr>
        <p:spPr>
          <a:xfrm>
            <a:off x="0" y="120650"/>
            <a:ext cx="9144000" cy="931863"/>
          </a:xfrm>
        </p:spPr>
        <p:txBody>
          <a:bodyPr>
            <a:normAutofit fontScale="90000"/>
          </a:bodyPr>
          <a:lstStyle/>
          <a:p>
            <a:pPr eaLnBrk="1" hangingPunct="1">
              <a:defRPr/>
            </a:pPr>
            <a:r>
              <a:rPr lang="en-US" b="1" dirty="0">
                <a:solidFill>
                  <a:schemeClr val="bg1"/>
                </a:solidFill>
                <a:latin typeface="Arial"/>
                <a:cs typeface="Arial"/>
              </a:rPr>
              <a:t>"Celebrate the Seventh Month!"</a:t>
            </a:r>
            <a:endParaRPr lang="en-US" b="1" dirty="0">
              <a:latin typeface="Arial"/>
              <a:cs typeface="Arial"/>
            </a:endParaRPr>
          </a:p>
        </p:txBody>
      </p:sp>
      <p:pic>
        <p:nvPicPr>
          <p:cNvPr id="11981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052513"/>
            <a:ext cx="3463925" cy="246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3"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71550" y="3716338"/>
            <a:ext cx="3463925" cy="246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81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131" grpId="0"/>
    </p:bldLst>
  </p:timing>
</p:sld>
</file>

<file path=ppt/theme/_rels/theme9.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Geneva"/>
      </a:majorFont>
      <a:minorFont>
        <a:latin typeface="Arial"/>
        <a:ea typeface="ＭＳ Ｐゴシック"/>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Green and gold holiday design template</Template>
  <TotalTime>1748</TotalTime>
  <Words>1889</Words>
  <Application>Microsoft Macintosh PowerPoint</Application>
  <PresentationFormat>On-screen Show (4:3)</PresentationFormat>
  <Paragraphs>272</Paragraphs>
  <Slides>76</Slides>
  <Notes>76</Notes>
  <HiddenSlides>0</HiddenSlides>
  <MMClips>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76</vt:i4>
      </vt:variant>
    </vt:vector>
  </HeadingPairs>
  <TitlesOfParts>
    <vt:vector size="104" baseType="lpstr">
      <vt:lpstr>Bizarro Regular</vt:lpstr>
      <vt:lpstr>Chicago</vt:lpstr>
      <vt:lpstr>Arial</vt:lpstr>
      <vt:lpstr>Arial Narrow</vt:lpstr>
      <vt:lpstr>Calibri</vt:lpstr>
      <vt:lpstr>Calisto MT</vt:lpstr>
      <vt:lpstr>Century Gothic</vt:lpstr>
      <vt:lpstr>Comic Sans MS</vt:lpstr>
      <vt:lpstr>Geneva</vt:lpstr>
      <vt:lpstr>Helvetica</vt:lpstr>
      <vt:lpstr>Impact</vt:lpstr>
      <vt:lpstr>Monotype Sorts</vt:lpstr>
      <vt:lpstr>Times</vt:lpstr>
      <vt:lpstr>Times New Roman</vt:lpstr>
      <vt:lpstr>Wingdings</vt:lpstr>
      <vt:lpstr>Wingdings 2</vt:lpstr>
      <vt:lpstr>Kimono</vt:lpstr>
      <vt:lpstr>untitled 3</vt:lpstr>
      <vt:lpstr>Story</vt:lpstr>
      <vt:lpstr>1_Story</vt:lpstr>
      <vt:lpstr>Blank Presentation</vt:lpstr>
      <vt:lpstr>Default Design</vt:lpstr>
      <vt:lpstr>Contemporary</vt:lpstr>
      <vt:lpstr>1_Blank Presentation</vt:lpstr>
      <vt:lpstr>Austin</vt:lpstr>
      <vt:lpstr>2_Story</vt:lpstr>
      <vt:lpstr>1_Orbit</vt:lpstr>
      <vt:lpstr>1_Default Design</vt:lpstr>
      <vt:lpstr>When You're Idle About Idols</vt:lpstr>
      <vt:lpstr>The Golden Calf</vt:lpstr>
      <vt:lpstr>LA Smog</vt:lpstr>
      <vt:lpstr>Fires</vt:lpstr>
      <vt:lpstr>The Hungry Ghost</vt:lpstr>
      <vt:lpstr>Fires</vt:lpstr>
      <vt:lpstr>The Hungry Ghost</vt:lpstr>
      <vt:lpstr>The Hungry Ghost</vt:lpstr>
      <vt:lpstr>"Celebrate the Seventh Month!"</vt:lpstr>
      <vt:lpstr>Black</vt:lpstr>
      <vt:lpstr>What would you have done?</vt:lpstr>
      <vt:lpstr>Most Bow Down</vt:lpstr>
      <vt:lpstr>The Golden Calf</vt:lpstr>
      <vt:lpstr>Notice which letter comes first</vt:lpstr>
      <vt:lpstr>Why no…</vt:lpstr>
      <vt:lpstr>I. Idolatry reaps God's discipline (1-13).</vt:lpstr>
      <vt:lpstr>A. God judged Israel for its evil practices as a warning to us  (1-11).</vt:lpstr>
      <vt:lpstr>Wandering Map</vt:lpstr>
      <vt:lpstr>1 Cor. 10:1-4 (NLT)</vt:lpstr>
      <vt:lpstr>The Cloud</vt:lpstr>
      <vt:lpstr>The Sea</vt:lpstr>
      <vt:lpstr>The Leader</vt:lpstr>
      <vt:lpstr>The Food</vt:lpstr>
      <vt:lpstr>The Water</vt:lpstr>
      <vt:lpstr>1 Cor. 10:5 (NLT)</vt:lpstr>
      <vt:lpstr>The Spies Return</vt:lpstr>
      <vt:lpstr>The Majority Report</vt:lpstr>
      <vt:lpstr>The Minority Report</vt:lpstr>
      <vt:lpstr>God's Report</vt:lpstr>
      <vt:lpstr>The Golden Calf Incident</vt:lpstr>
      <vt:lpstr>1 Cor. 10:6-8 (NLT)</vt:lpstr>
      <vt:lpstr>1 Cor. 10:9-11 (NLT)</vt:lpstr>
      <vt:lpstr>Korah's Rebellion</vt:lpstr>
      <vt:lpstr>The Bronze Serpent</vt:lpstr>
      <vt:lpstr>Black</vt:lpstr>
      <vt:lpstr>B. Humbly accept God's help when tempted (12-13).</vt:lpstr>
      <vt:lpstr>1 Cor. 10:12 (NLT)</vt:lpstr>
      <vt:lpstr>Idols are Wrong</vt:lpstr>
      <vt:lpstr>“Idolatry is OK” Man</vt:lpstr>
      <vt:lpstr>“Idolatry is OK” Woman</vt:lpstr>
      <vt:lpstr>Black</vt:lpstr>
      <vt:lpstr>1 Cor. 10:13 (NLT)</vt:lpstr>
      <vt:lpstr>Black</vt:lpstr>
      <vt:lpstr>C. God will judge you for your involvement in paganism.</vt:lpstr>
      <vt:lpstr>Black</vt:lpstr>
      <vt:lpstr>Principal Candidate</vt:lpstr>
      <vt:lpstr>God judges sexual sin too</vt:lpstr>
      <vt:lpstr>How many really have AIDS?</vt:lpstr>
      <vt:lpstr>HIV Stricken Homosexual Men, 1997</vt:lpstr>
      <vt:lpstr>Black</vt:lpstr>
      <vt:lpstr>II. God judges our idolatry because it is demonic (14-22).</vt:lpstr>
      <vt:lpstr>A. Avoid idol feasts since they're as demonic as the Lord's Supper is godly (14-22).</vt:lpstr>
      <vt:lpstr>1 Cor. 10:14 (NLT)</vt:lpstr>
      <vt:lpstr>The Body.  The Blood.</vt:lpstr>
      <vt:lpstr>1 Cor. 10:15-18 (NLT)</vt:lpstr>
      <vt:lpstr>The Agape (Love) Feast</vt:lpstr>
      <vt:lpstr>The Cup</vt:lpstr>
      <vt:lpstr>1 Cor. 10:19-22 (NLT)</vt:lpstr>
      <vt:lpstr>Sacrifice for the Communal Meal</vt:lpstr>
      <vt:lpstr>Sacrifice for the Communal Meal</vt:lpstr>
      <vt:lpstr>B. Exposing ourselves to demons in pagan celebrations invites God's discipline.</vt:lpstr>
      <vt:lpstr>Black</vt:lpstr>
      <vt:lpstr>1 Corinthians 11:27-29 (NLT)</vt:lpstr>
      <vt:lpstr>1 Corinthians 11:30-32 (NLT)</vt:lpstr>
      <vt:lpstr>Avoid idolatry or God may discipline you for this involvement with demons</vt:lpstr>
      <vt:lpstr>How NOT to be idle with idols…</vt:lpstr>
      <vt:lpstr>Don't play with fire!</vt:lpstr>
      <vt:lpstr>How NOT to be idle with idols…</vt:lpstr>
      <vt:lpstr>1 Cor. 10:23-24 (NLT)</vt:lpstr>
      <vt:lpstr>1 Cor. 10:25-27 (NLT)</vt:lpstr>
      <vt:lpstr>1 Cor. 10:28-30 (NLT)</vt:lpstr>
      <vt:lpstr>Black</vt:lpstr>
      <vt:lpstr>How NOT to be idle with idols…</vt:lpstr>
      <vt:lpstr>1 Cor. 10:31–11:1 (NLT)</vt:lpstr>
      <vt:lpstr>Black</vt:lpstr>
      <vt:lpstr>NT Preaching link at BibleStudyDownloads.org</vt:lpstr>
    </vt:vector>
  </TitlesOfParts>
  <Company>TEST SITE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TESTER</dc:creator>
  <cp:lastModifiedBy>Rick Griffith</cp:lastModifiedBy>
  <cp:revision>211</cp:revision>
  <cp:lastPrinted>2007-11-18T00:23:15Z</cp:lastPrinted>
  <dcterms:created xsi:type="dcterms:W3CDTF">2000-07-17T15:38:58Z</dcterms:created>
  <dcterms:modified xsi:type="dcterms:W3CDTF">2020-04-09T04:58:58Z</dcterms:modified>
</cp:coreProperties>
</file>